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8" r:id="rId6"/>
    <p:sldId id="290" r:id="rId7"/>
    <p:sldId id="298" r:id="rId8"/>
    <p:sldId id="289" r:id="rId9"/>
    <p:sldId id="299" r:id="rId10"/>
    <p:sldId id="300" r:id="rId11"/>
    <p:sldId id="301" r:id="rId12"/>
    <p:sldId id="291" r:id="rId13"/>
    <p:sldId id="306" r:id="rId14"/>
    <p:sldId id="293" r:id="rId15"/>
    <p:sldId id="308" r:id="rId16"/>
    <p:sldId id="302" r:id="rId17"/>
    <p:sldId id="309" r:id="rId18"/>
    <p:sldId id="303" r:id="rId19"/>
    <p:sldId id="310" r:id="rId20"/>
    <p:sldId id="311" r:id="rId21"/>
    <p:sldId id="292" r:id="rId22"/>
    <p:sldId id="307" r:id="rId23"/>
    <p:sldId id="304" r:id="rId24"/>
    <p:sldId id="312" r:id="rId25"/>
    <p:sldId id="313" r:id="rId26"/>
    <p:sldId id="294" r:id="rId27"/>
    <p:sldId id="295" r:id="rId28"/>
    <p:sldId id="296" r:id="rId29"/>
    <p:sldId id="297" r:id="rId30"/>
    <p:sldId id="305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6437" autoAdjust="0"/>
  </p:normalViewPr>
  <p:slideViewPr>
    <p:cSldViewPr snapToGrid="0">
      <p:cViewPr varScale="1">
        <p:scale>
          <a:sx n="74" d="100"/>
          <a:sy n="74" d="100"/>
        </p:scale>
        <p:origin x="720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E7555-E29C-4706-942E-1E9EB8178ABB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109261FA-0D67-4663-9D98-90C3FF237120}">
      <dgm:prSet phldrT="[Metin]" custT="1"/>
      <dgm:spPr/>
      <dgm:t>
        <a:bodyPr/>
        <a:lstStyle/>
        <a:p>
          <a:r>
            <a:rPr lang="tr-TR" sz="2400" dirty="0" smtClean="0"/>
            <a:t>Bitkisel Atık Yağ</a:t>
          </a:r>
          <a:endParaRPr lang="tr-TR" sz="2400" dirty="0"/>
        </a:p>
      </dgm:t>
    </dgm:pt>
    <dgm:pt modelId="{2A2F2EA9-FBA4-4294-A515-9D7CEC37C9B7}" type="parTrans" cxnId="{1F735283-EED9-4FC5-9BB9-03E349FCB254}">
      <dgm:prSet/>
      <dgm:spPr/>
      <dgm:t>
        <a:bodyPr/>
        <a:lstStyle/>
        <a:p>
          <a:endParaRPr lang="tr-TR"/>
        </a:p>
      </dgm:t>
    </dgm:pt>
    <dgm:pt modelId="{07A0FC51-6AC9-4DFD-A473-63BC0BADDAEA}" type="sibTrans" cxnId="{1F735283-EED9-4FC5-9BB9-03E349FCB254}">
      <dgm:prSet/>
      <dgm:spPr/>
      <dgm:t>
        <a:bodyPr/>
        <a:lstStyle/>
        <a:p>
          <a:endParaRPr lang="tr-TR"/>
        </a:p>
      </dgm:t>
    </dgm:pt>
    <dgm:pt modelId="{186C00FA-AA69-4375-867B-811077AB274C}">
      <dgm:prSet phldrT="[Metin]" custT="1"/>
      <dgm:spPr/>
      <dgm:t>
        <a:bodyPr/>
        <a:lstStyle/>
        <a:p>
          <a:r>
            <a:rPr lang="tr-TR" sz="2400" dirty="0" err="1" smtClean="0"/>
            <a:t>Biyodizel</a:t>
          </a:r>
          <a:endParaRPr lang="tr-TR" sz="2400" dirty="0"/>
        </a:p>
      </dgm:t>
    </dgm:pt>
    <dgm:pt modelId="{156B9125-6EE6-43A1-847C-DFDEF4F3F9EF}" type="parTrans" cxnId="{5762AC9F-97B2-4C7C-BF9A-DDD85A6310DB}">
      <dgm:prSet/>
      <dgm:spPr/>
      <dgm:t>
        <a:bodyPr/>
        <a:lstStyle/>
        <a:p>
          <a:endParaRPr lang="tr-TR"/>
        </a:p>
      </dgm:t>
    </dgm:pt>
    <dgm:pt modelId="{06F081EA-BA3F-4C25-916F-EBED37187F6D}" type="sibTrans" cxnId="{5762AC9F-97B2-4C7C-BF9A-DDD85A6310DB}">
      <dgm:prSet/>
      <dgm:spPr/>
      <dgm:t>
        <a:bodyPr/>
        <a:lstStyle/>
        <a:p>
          <a:endParaRPr lang="tr-TR"/>
        </a:p>
      </dgm:t>
    </dgm:pt>
    <dgm:pt modelId="{E0FAB40C-5635-49C0-94C7-323FFB8B37B7}" type="pres">
      <dgm:prSet presAssocID="{372E7555-E29C-4706-942E-1E9EB8178A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E2EB9F5-D007-4816-ACB3-8386C4A99D41}" type="pres">
      <dgm:prSet presAssocID="{109261FA-0D67-4663-9D98-90C3FF237120}" presName="horFlow" presStyleCnt="0"/>
      <dgm:spPr/>
      <dgm:t>
        <a:bodyPr/>
        <a:lstStyle/>
        <a:p>
          <a:endParaRPr lang="tr-TR"/>
        </a:p>
      </dgm:t>
    </dgm:pt>
    <dgm:pt modelId="{980708C0-9B28-4320-A399-5C215F448850}" type="pres">
      <dgm:prSet presAssocID="{109261FA-0D67-4663-9D98-90C3FF237120}" presName="bigChev" presStyleLbl="node1" presStyleIdx="0" presStyleCnt="1" custScaleX="142916" custScaleY="170762" custLinFactNeighborX="20963" custLinFactNeighborY="8516"/>
      <dgm:spPr/>
      <dgm:t>
        <a:bodyPr/>
        <a:lstStyle/>
        <a:p>
          <a:endParaRPr lang="tr-TR"/>
        </a:p>
      </dgm:t>
    </dgm:pt>
    <dgm:pt modelId="{AB6E98F5-D1ED-43FF-85F4-A6CE81DB77C0}" type="pres">
      <dgm:prSet presAssocID="{156B9125-6EE6-43A1-847C-DFDEF4F3F9EF}" presName="parTrans" presStyleCnt="0"/>
      <dgm:spPr/>
      <dgm:t>
        <a:bodyPr/>
        <a:lstStyle/>
        <a:p>
          <a:endParaRPr lang="tr-TR"/>
        </a:p>
      </dgm:t>
    </dgm:pt>
    <dgm:pt modelId="{DC472C97-10E8-449A-ACFF-D9790FD42FAA}" type="pres">
      <dgm:prSet presAssocID="{186C00FA-AA69-4375-867B-811077AB274C}" presName="node" presStyleLbl="alignAccFollowNode1" presStyleIdx="0" presStyleCnt="1" custScaleX="166280" custScaleY="1707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8AD0B0-B5A9-4304-A3EC-63E7995F5459}" type="presOf" srcId="{109261FA-0D67-4663-9D98-90C3FF237120}" destId="{980708C0-9B28-4320-A399-5C215F448850}" srcOrd="0" destOrd="0" presId="urn:microsoft.com/office/officeart/2005/8/layout/lProcess3"/>
    <dgm:cxn modelId="{12F9799E-634B-4675-A83D-7E63211CE043}" type="presOf" srcId="{372E7555-E29C-4706-942E-1E9EB8178ABB}" destId="{E0FAB40C-5635-49C0-94C7-323FFB8B37B7}" srcOrd="0" destOrd="0" presId="urn:microsoft.com/office/officeart/2005/8/layout/lProcess3"/>
    <dgm:cxn modelId="{5762AC9F-97B2-4C7C-BF9A-DDD85A6310DB}" srcId="{109261FA-0D67-4663-9D98-90C3FF237120}" destId="{186C00FA-AA69-4375-867B-811077AB274C}" srcOrd="0" destOrd="0" parTransId="{156B9125-6EE6-43A1-847C-DFDEF4F3F9EF}" sibTransId="{06F081EA-BA3F-4C25-916F-EBED37187F6D}"/>
    <dgm:cxn modelId="{A5945F52-479F-4B4B-AFAC-5590CF8CF857}" type="presOf" srcId="{186C00FA-AA69-4375-867B-811077AB274C}" destId="{DC472C97-10E8-449A-ACFF-D9790FD42FAA}" srcOrd="0" destOrd="0" presId="urn:microsoft.com/office/officeart/2005/8/layout/lProcess3"/>
    <dgm:cxn modelId="{1F735283-EED9-4FC5-9BB9-03E349FCB254}" srcId="{372E7555-E29C-4706-942E-1E9EB8178ABB}" destId="{109261FA-0D67-4663-9D98-90C3FF237120}" srcOrd="0" destOrd="0" parTransId="{2A2F2EA9-FBA4-4294-A515-9D7CEC37C9B7}" sibTransId="{07A0FC51-6AC9-4DFD-A473-63BC0BADDAEA}"/>
    <dgm:cxn modelId="{0112BBD0-8A93-4F00-B21B-6A842932CD58}" type="presParOf" srcId="{E0FAB40C-5635-49C0-94C7-323FFB8B37B7}" destId="{AE2EB9F5-D007-4816-ACB3-8386C4A99D41}" srcOrd="0" destOrd="0" presId="urn:microsoft.com/office/officeart/2005/8/layout/lProcess3"/>
    <dgm:cxn modelId="{0D0E246A-A823-487E-AC64-DB7C3F88076D}" type="presParOf" srcId="{AE2EB9F5-D007-4816-ACB3-8386C4A99D41}" destId="{980708C0-9B28-4320-A399-5C215F448850}" srcOrd="0" destOrd="0" presId="urn:microsoft.com/office/officeart/2005/8/layout/lProcess3"/>
    <dgm:cxn modelId="{D1614CD8-2F71-4F39-B6C9-15F241B240DC}" type="presParOf" srcId="{AE2EB9F5-D007-4816-ACB3-8386C4A99D41}" destId="{AB6E98F5-D1ED-43FF-85F4-A6CE81DB77C0}" srcOrd="1" destOrd="0" presId="urn:microsoft.com/office/officeart/2005/8/layout/lProcess3"/>
    <dgm:cxn modelId="{2C2827AA-9CFB-4366-91D3-14143D299B21}" type="presParOf" srcId="{AE2EB9F5-D007-4816-ACB3-8386C4A99D41}" destId="{DC472C97-10E8-449A-ACFF-D9790FD42FA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708C0-9B28-4320-A399-5C215F448850}">
      <dsp:nvSpPr>
        <dsp:cNvPr id="0" name=""/>
        <dsp:cNvSpPr/>
      </dsp:nvSpPr>
      <dsp:spPr>
        <a:xfrm>
          <a:off x="43816" y="912016"/>
          <a:ext cx="2242530" cy="1071787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Bitkisel Atık Yağ</a:t>
          </a:r>
          <a:endParaRPr lang="tr-TR" sz="2400" kern="1200" dirty="0"/>
        </a:p>
      </dsp:txBody>
      <dsp:txXfrm>
        <a:off x="579710" y="912016"/>
        <a:ext cx="1170743" cy="1071787"/>
      </dsp:txXfrm>
    </dsp:sp>
    <dsp:sp modelId="{DC472C97-10E8-449A-ACFF-D9790FD42FAA}">
      <dsp:nvSpPr>
        <dsp:cNvPr id="0" name=""/>
        <dsp:cNvSpPr/>
      </dsp:nvSpPr>
      <dsp:spPr>
        <a:xfrm>
          <a:off x="2039598" y="949668"/>
          <a:ext cx="2165586" cy="889583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Biyodizel</a:t>
          </a:r>
          <a:endParaRPr lang="tr-TR" sz="2400" kern="1200" dirty="0"/>
        </a:p>
      </dsp:txBody>
      <dsp:txXfrm>
        <a:off x="2484390" y="949668"/>
        <a:ext cx="1276003" cy="889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742C9-2795-48C9-94AA-3767E8243995}" type="datetime1">
              <a:rPr lang="tr-TR" smtClean="0"/>
              <a:pPr rtl="0"/>
              <a:t>02.11.2020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92BEAA-59C0-404A-A46E-CFD28E0665F3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01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15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15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15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15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77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77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77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773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25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332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200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974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49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97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39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39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71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71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71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71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tr-TR" smtClean="0"/>
              <a:pPr rtl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09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grpSp>
        <p:nvGrpSpPr>
          <p:cNvPr id="50" name="Gr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116" name="Serbest 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Serbest 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3" name="Serbest 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4" name="Serbest 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5" name="Serbest 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6" name="Serbest 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Alt bilgi ekleme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1B7F9-EC95-47A0-AD27-99384347F737}" type="datetime1">
              <a:rPr lang="tr-TR" noProof="0" smtClean="0"/>
              <a:pPr rtl="0"/>
              <a:t>02.11.2020</a:t>
            </a:fld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Alt bilgi ekleme</a:t>
            </a:r>
            <a:endParaRPr lang="tr-TR" noProof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060A1A-0446-4C1B-AA93-A8EAB91B1FA3}" type="datetime1">
              <a:rPr lang="tr-TR" noProof="0" smtClean="0"/>
              <a:pPr rtl="0"/>
              <a:t>02.11.2020</a:t>
            </a:fld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F5BB6-F328-4688-8B10-1CF89109DA20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0ECF9-EA00-45B9-97AD-09405F9E4745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1FD1A-E718-4D52-8CE5-FCCAAF0A7371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7BC1C-27C0-4508-89E9-06144B2BC114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0" name="Serbest 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1" name="Serbest 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2" name="Serbest 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3" name="Serbest 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5" name="Serbest 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6" name="Serbest 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7" name="Serbest 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79" name="Serbest 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2" name="Serbest 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3" name="Serbest 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4" name="Serbest 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5" name="Serbest 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6" name="Serbest 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47" name="Serbest 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r-TR" noProof="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0" name="Serbest 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39" name="Serbest 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Serbest 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2" name="Serbest 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3" name="Serbest 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CEB930-5414-4DB9-8D94-DC94379258AA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0FC167-785F-4C15-AD53-ECDDB92EE978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DCDFA-F0F8-4CC6-9AC9-1DC6A8E77160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26980-CC3C-4087-A726-DB85130DE069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Serbest 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2" name="Serbest 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3" name="Serbest 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34" name="Gr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0" name="Serbest 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Serbest 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3" name="Serbest 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4" name="Serbest 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5" name="Serbest 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6" name="Serbest 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901B556-B979-4160-B665-FBDC7CC5A8AD}" type="datetime1">
              <a:rPr lang="tr-TR" noProof="0" smtClean="0"/>
              <a:pPr rtl="0"/>
              <a:t>02.11.2020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000500" y="2838449"/>
            <a:ext cx="7143015" cy="1314451"/>
          </a:xfrm>
        </p:spPr>
        <p:txBody>
          <a:bodyPr rtlCol="0">
            <a:normAutofit fontScale="47500" lnSpcReduction="20000"/>
          </a:bodyPr>
          <a:lstStyle/>
          <a:p>
            <a:pPr lvl="0">
              <a:spcBef>
                <a:spcPct val="20000"/>
              </a:spcBef>
              <a:buClrTx/>
              <a:buSzTx/>
              <a:defRPr/>
            </a:pPr>
            <a:r>
              <a:rPr lang="tr-TR" dirty="0" smtClean="0">
                <a:latin typeface="Comic Sans MS" pitchFamily="66" charset="0"/>
              </a:rPr>
              <a:t>ÇEVRE KORUMA VE KONTROL DAİRESİ BAŞKANLIĞI</a:t>
            </a:r>
          </a:p>
          <a:p>
            <a:pPr lvl="0">
              <a:spcBef>
                <a:spcPct val="20000"/>
              </a:spcBef>
              <a:buClrTx/>
              <a:buSzTx/>
              <a:defRPr/>
            </a:pPr>
            <a:r>
              <a:rPr lang="tr-TR" sz="4400" b="1" dirty="0" smtClean="0">
                <a:latin typeface="Comic Sans MS" pitchFamily="66" charset="0"/>
              </a:rPr>
              <a:t>ÇEVRE KORUMA ve KONTROL ŞUBE MÜDÜRLÜĞÜ</a:t>
            </a:r>
          </a:p>
          <a:p>
            <a:pPr rtl="0"/>
            <a:endParaRPr lang="tr-TR" dirty="0">
              <a:latin typeface="Comic Sans MS" pitchFamily="66" charset="0"/>
            </a:endParaRPr>
          </a:p>
        </p:txBody>
      </p:sp>
      <p:pic>
        <p:nvPicPr>
          <p:cNvPr id="4" name="Picture 2" descr="C:\Users\dilan.toprak\Desktop\Şanlıurfa BB. Çevre Koruma Müdürlüğü\Şanlıurfa_Büyükşehir_Silu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371456"/>
            <a:ext cx="3597642" cy="2371107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66255" y="817418"/>
            <a:ext cx="1343890" cy="637310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7710" y="900547"/>
            <a:ext cx="1607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>
                <a:solidFill>
                  <a:schemeClr val="bg2"/>
                </a:solidFill>
              </a:rPr>
              <a:t>Şanlıurfa Büyükşehir Belediyesi</a:t>
            </a:r>
            <a:endParaRPr lang="tr-TR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5874326" y="2216726"/>
            <a:ext cx="5594327" cy="11360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latin typeface="Comic Sans MS" pitchFamily="66" charset="0"/>
              </a:rPr>
              <a:t>Kağıdın ham maddesi ağaçtır</a:t>
            </a:r>
            <a:r>
              <a:rPr lang="tr-TR" sz="3700" b="1" dirty="0" smtClean="0">
                <a:latin typeface="Comic Sans MS" pitchFamily="66" charset="0"/>
              </a:rPr>
              <a:t>. </a:t>
            </a:r>
            <a:endParaRPr lang="tr-TR" sz="3700" b="1" dirty="0">
              <a:latin typeface="Comic Sans MS" pitchFamily="66" charset="0"/>
            </a:endParaRPr>
          </a:p>
        </p:txBody>
      </p:sp>
      <p:pic>
        <p:nvPicPr>
          <p:cNvPr id="7" name="6 Resim" descr="unnamed-3.jpg"/>
          <p:cNvPicPr>
            <a:picLocks noChangeAspect="1"/>
          </p:cNvPicPr>
          <p:nvPr/>
        </p:nvPicPr>
        <p:blipFill>
          <a:blip r:embed="rId2"/>
          <a:srcRect l="5755" t="2467" r="5755"/>
          <a:stretch>
            <a:fillRect/>
          </a:stretch>
        </p:blipFill>
        <p:spPr>
          <a:xfrm>
            <a:off x="581890" y="1478344"/>
            <a:ext cx="4959927" cy="291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26746" y="0"/>
            <a:ext cx="5957205" cy="853996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2800" cap="none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Plastik Geri Dönüşümü</a:t>
            </a:r>
          </a:p>
        </p:txBody>
      </p:sp>
      <p:pic>
        <p:nvPicPr>
          <p:cNvPr id="6" name="Picture 5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69" y="1005840"/>
            <a:ext cx="5740064" cy="47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4822324" y="2121736"/>
            <a:ext cx="6092148" cy="14665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>
              <a:defRPr/>
            </a:pPr>
            <a:r>
              <a:rPr lang="tr-TR" sz="2400" dirty="0" smtClean="0">
                <a:latin typeface="Comic Sans MS" pitchFamily="66" charset="0"/>
              </a:rPr>
              <a:t>Ham petrol, tuz, selüloz, kömür, doğal gaz gibi maddeler plastiklerin ham maddesini oluşturmaktadır.</a:t>
            </a:r>
            <a:endParaRPr lang="tr-TR" sz="3700" b="1" dirty="0">
              <a:latin typeface="Comic Sans MS" pitchFamily="66" charset="0"/>
            </a:endParaRPr>
          </a:p>
        </p:txBody>
      </p:sp>
      <p:pic>
        <p:nvPicPr>
          <p:cNvPr id="6" name="5 Resim" descr="indir (1).jpg"/>
          <p:cNvPicPr>
            <a:picLocks noChangeAspect="1"/>
          </p:cNvPicPr>
          <p:nvPr/>
        </p:nvPicPr>
        <p:blipFill>
          <a:blip r:embed="rId2"/>
          <a:srcRect r="-1423" b="6364"/>
          <a:stretch>
            <a:fillRect/>
          </a:stretch>
        </p:blipFill>
        <p:spPr>
          <a:xfrm>
            <a:off x="1633969" y="1154619"/>
            <a:ext cx="2868757" cy="341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3591932" y="0"/>
            <a:ext cx="4766225" cy="96501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2800" cap="none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Cam Geri Dönüşümü</a:t>
            </a:r>
          </a:p>
        </p:txBody>
      </p:sp>
      <p:pic>
        <p:nvPicPr>
          <p:cNvPr id="8" name="7 Resim" descr="recycle-glassa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87" y="1214446"/>
            <a:ext cx="5358395" cy="44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4822324" y="2121736"/>
            <a:ext cx="6092148" cy="14665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>
              <a:defRPr/>
            </a:pPr>
            <a:r>
              <a:rPr lang="tr-TR" sz="2400" dirty="0" smtClean="0">
                <a:latin typeface="Comic Sans MS" pitchFamily="66" charset="0"/>
              </a:rPr>
              <a:t>Cam yapımında kullanılan temel maddeler kum, soda ve kireçtir. Ana malzeme kumdur. </a:t>
            </a:r>
            <a:endParaRPr lang="tr-TR" sz="3700" b="1" dirty="0">
              <a:latin typeface="Comic Sans MS" pitchFamily="66" charset="0"/>
            </a:endParaRPr>
          </a:p>
        </p:txBody>
      </p:sp>
      <p:pic>
        <p:nvPicPr>
          <p:cNvPr id="7" name="6 Resim" descr="indir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16" y="1448233"/>
            <a:ext cx="2374757" cy="301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3385468" y="0"/>
            <a:ext cx="5171764" cy="97190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2800" cap="none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Metal Geri Dönüşümü</a:t>
            </a:r>
          </a:p>
        </p:txBody>
      </p:sp>
      <p:pic>
        <p:nvPicPr>
          <p:cNvPr id="6" name="5 Resim" descr="teneke_donusum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84" y="1037258"/>
            <a:ext cx="6211818" cy="47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5698069" y="2135594"/>
            <a:ext cx="6092148" cy="14665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>
              <a:defRPr/>
            </a:pPr>
            <a:r>
              <a:rPr lang="tr-TR" sz="2400" dirty="0" smtClean="0">
                <a:latin typeface="Comic Sans MS" pitchFamily="66" charset="0"/>
              </a:rPr>
              <a:t>Metal maden ocaklarından elde edilir. </a:t>
            </a:r>
            <a:endParaRPr lang="tr-TR" sz="3700" b="1" dirty="0">
              <a:latin typeface="Comic Sans MS" pitchFamily="66" charset="0"/>
            </a:endParaRPr>
          </a:p>
        </p:txBody>
      </p:sp>
      <p:pic>
        <p:nvPicPr>
          <p:cNvPr id="5" name="4 Resim" descr="0c0145b8e409405f89228bc44dd6da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4" y="1238576"/>
            <a:ext cx="5466483" cy="362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2" y="3945948"/>
            <a:ext cx="3782291" cy="239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3385468" y="0"/>
            <a:ext cx="5171764" cy="97190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sz="2800" cap="none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Organik Atıklar</a:t>
            </a:r>
          </a:p>
        </p:txBody>
      </p:sp>
      <p:sp>
        <p:nvSpPr>
          <p:cNvPr id="4" name="Yuvarlatılmış Dikdörtgen 4"/>
          <p:cNvSpPr/>
          <p:nvPr/>
        </p:nvSpPr>
        <p:spPr>
          <a:xfrm>
            <a:off x="1169121" y="1439142"/>
            <a:ext cx="4348162" cy="2430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u="sng" dirty="0">
                <a:solidFill>
                  <a:schemeClr val="tx1"/>
                </a:solidFill>
              </a:rPr>
              <a:t>Organik atıklar</a:t>
            </a:r>
            <a:r>
              <a:rPr lang="tr-TR" sz="2400" dirty="0">
                <a:solidFill>
                  <a:schemeClr val="tx1"/>
                </a:solidFill>
              </a:rPr>
              <a:t>, yemek, meyve ve sebze artıkları, yumurta kabukları, çay posaları, park-bahçe atıkları vb. bitkisel kökenli atıklardır.</a:t>
            </a:r>
          </a:p>
        </p:txBody>
      </p:sp>
      <p:pic>
        <p:nvPicPr>
          <p:cNvPr id="7" name="8 Resim" descr="Unbenannt-1_1501274526996557_v0_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072" y="1368570"/>
            <a:ext cx="3720811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3172424" y="4150"/>
            <a:ext cx="5733278" cy="695248"/>
          </a:xfrm>
        </p:spPr>
        <p:txBody>
          <a:bodyPr>
            <a:normAutofit/>
          </a:bodyPr>
          <a:lstStyle/>
          <a:p>
            <a:pPr algn="ctr"/>
            <a:r>
              <a:rPr lang="tr-TR" sz="2800" cap="none" dirty="0" smtClean="0">
                <a:latin typeface="Comic Sans MS" pitchFamily="66" charset="0"/>
                <a:cs typeface="Times New Roman" pitchFamily="18" charset="0"/>
              </a:rPr>
              <a:t>Atık Pil Geri Dönüşümü</a:t>
            </a:r>
            <a:endParaRPr lang="tr-TR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3 İçerik Yer Tutucusu" descr="atik-pil2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3090" y="754024"/>
            <a:ext cx="6580909" cy="4566121"/>
          </a:xfrm>
        </p:spPr>
      </p:pic>
      <p:sp>
        <p:nvSpPr>
          <p:cNvPr id="4" name="Yuvarlatılmış Dikdörtgen 3"/>
          <p:cNvSpPr/>
          <p:nvPr/>
        </p:nvSpPr>
        <p:spPr>
          <a:xfrm>
            <a:off x="8132618" y="4461162"/>
            <a:ext cx="3586164" cy="2184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u="sng" dirty="0">
                <a:solidFill>
                  <a:schemeClr val="tx1"/>
                </a:solidFill>
                <a:latin typeface="Comic Sans MS" pitchFamily="66" charset="0"/>
              </a:rPr>
              <a:t>Atık piller</a:t>
            </a:r>
            <a:r>
              <a:rPr lang="tr-TR" sz="2000" dirty="0">
                <a:solidFill>
                  <a:schemeClr val="tx1"/>
                </a:solidFill>
                <a:latin typeface="Comic Sans MS" pitchFamily="66" charset="0"/>
              </a:rPr>
              <a:t>, içeriğinde bulunan ağır metaller nedeniyle çevre ve insan sağlığına zararlı etkilerde bulunabilecek atıklardandır ve ayrı toplanması gereklidir.</a:t>
            </a: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Resi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4" y="332509"/>
            <a:ext cx="4779818" cy="5999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r-TR" dirty="0" smtClean="0"/>
              <a:t>        </a:t>
            </a:r>
            <a:r>
              <a:rPr lang="tr-TR" sz="3100" dirty="0" smtClean="0">
                <a:latin typeface="Comic Sans MS" pitchFamily="66" charset="0"/>
              </a:rPr>
              <a:t>Çevre Nedir?                 Çevre Kirliliği Nedir?</a:t>
            </a:r>
            <a:br>
              <a:rPr lang="tr-TR" sz="3100" dirty="0" smtClean="0">
                <a:latin typeface="Comic Sans MS" pitchFamily="66" charset="0"/>
              </a:rPr>
            </a:br>
            <a:endParaRPr lang="tr-TR" sz="3100" dirty="0">
              <a:latin typeface="Comic Sans MS" pitchFamily="66" charset="0"/>
            </a:endParaRPr>
          </a:p>
        </p:txBody>
      </p:sp>
      <p:pic>
        <p:nvPicPr>
          <p:cNvPr id="4" name="Picture 2" descr="Ãevre Nedir 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618" y="1372456"/>
            <a:ext cx="4439807" cy="392909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Ãevre KirliliÄinin Nedenle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1386310"/>
            <a:ext cx="4391891" cy="392909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5 Sağ Ok"/>
          <p:cNvSpPr/>
          <p:nvPr/>
        </p:nvSpPr>
        <p:spPr>
          <a:xfrm>
            <a:off x="5832760" y="540332"/>
            <a:ext cx="387928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1828779" y="540331"/>
            <a:ext cx="387928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341120"/>
            <a:ext cx="2103438" cy="382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Yuvarlatılmış Dikdörtgen 1"/>
          <p:cNvSpPr/>
          <p:nvPr/>
        </p:nvSpPr>
        <p:spPr>
          <a:xfrm>
            <a:off x="1844039" y="1265872"/>
            <a:ext cx="4770121" cy="2909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718" tIns="58859" rIns="117718" bIns="58859" anchor="ctr"/>
          <a:lstStyle/>
          <a:p>
            <a:pPr algn="ctr" defTabSz="588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u="sng" dirty="0">
                <a:solidFill>
                  <a:schemeClr val="tx1"/>
                </a:solidFill>
                <a:latin typeface="Comic Sans MS" pitchFamily="66" charset="0"/>
              </a:rPr>
              <a:t>Bitkisel atık yağlar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tr-TR" sz="2400" dirty="0" err="1">
                <a:solidFill>
                  <a:schemeClr val="tx1"/>
                </a:solidFill>
                <a:latin typeface="Comic Sans MS" pitchFamily="66" charset="0"/>
              </a:rPr>
              <a:t>atıksu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</a:rPr>
              <a:t> toplama sistemlerinin daralmasına ve tıkanmasına; toprak kirlenmesi ile beraber yeraltı suyu kirlenmesine sebep  olmaktadır. Bu nedenle ayrı toplanması gerekmektedir.  </a:t>
            </a:r>
          </a:p>
        </p:txBody>
      </p:sp>
      <p:graphicFrame>
        <p:nvGraphicFramePr>
          <p:cNvPr id="10" name="Diyagram 4"/>
          <p:cNvGraphicFramePr/>
          <p:nvPr/>
        </p:nvGraphicFramePr>
        <p:xfrm>
          <a:off x="4480560" y="3566160"/>
          <a:ext cx="4206240" cy="278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2606040" y="228600"/>
            <a:ext cx="644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Bitkisel Atık Yağ Geri Dönüşümü </a:t>
            </a:r>
            <a:endParaRPr lang="tr-T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652" y="169816"/>
            <a:ext cx="5303520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781" y="983672"/>
            <a:ext cx="8257309" cy="444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26453"/>
            <a:ext cx="1762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0962" y="2870902"/>
            <a:ext cx="2047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0940" y="842798"/>
            <a:ext cx="2047689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21" y="2868511"/>
            <a:ext cx="1997508" cy="19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7907" y="4804991"/>
            <a:ext cx="197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Metin kutusu"/>
          <p:cNvSpPr txBox="1"/>
          <p:nvPr/>
        </p:nvSpPr>
        <p:spPr>
          <a:xfrm>
            <a:off x="2525486" y="304800"/>
            <a:ext cx="72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ELEKTRİKLİ VE ELEKTRONİK EŞYA EEE NEDİR ?</a:t>
            </a:r>
            <a:endParaRPr lang="tr-T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701040" y="197802"/>
            <a:ext cx="9204960" cy="4525963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 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Bir insanın bir yıl boyunca çöpe attığı şeylerin              ağırlığı kendi ağırlığının yaklaşık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7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katıdır.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7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56740"/>
            <a:ext cx="1082039" cy="15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521" y="2441151"/>
            <a:ext cx="1023620" cy="14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2565" y="2507763"/>
            <a:ext cx="975995" cy="136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815" y="4160202"/>
            <a:ext cx="1046243" cy="14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240" y="4160202"/>
            <a:ext cx="1035347" cy="14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765" y="4160202"/>
            <a:ext cx="1035347" cy="14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728" y="4160202"/>
            <a:ext cx="1022032" cy="14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Sağ Ok"/>
          <p:cNvSpPr/>
          <p:nvPr/>
        </p:nvSpPr>
        <p:spPr>
          <a:xfrm>
            <a:off x="1127760" y="97536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482436" y="318654"/>
            <a:ext cx="622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BUNLARI BİLİYOR MUYDUNUZ?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60320" y="289560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Küresel ısınma nedir?</a:t>
            </a:r>
            <a:endParaRPr lang="tr-TR" sz="3200" dirty="0">
              <a:latin typeface="Comic Sans MS" pitchFamily="66" charset="0"/>
            </a:endParaRPr>
          </a:p>
        </p:txBody>
      </p:sp>
      <p:pic>
        <p:nvPicPr>
          <p:cNvPr id="4" name="3 Resim" descr="kuresel-isinma-bizi-nasil-etkileyec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0" y="1017467"/>
            <a:ext cx="10097330" cy="584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569720" y="62484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Bizim İstediğimiz Dünya: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4" name="3 Resim" descr="kisspng-green-economy-economics-circular-economy-energy-cr-green-earth-5a97875def2052.8894645815198800299795.jpg"/>
          <p:cNvPicPr>
            <a:picLocks noChangeAspect="1"/>
          </p:cNvPicPr>
          <p:nvPr/>
        </p:nvPicPr>
        <p:blipFill>
          <a:blip r:embed="rId3"/>
          <a:srcRect l="11787" t="21010" r="13511" b="26262"/>
          <a:stretch>
            <a:fillRect/>
          </a:stretch>
        </p:blipFill>
        <p:spPr>
          <a:xfrm rot="16200000">
            <a:off x="3657600" y="1191489"/>
            <a:ext cx="4405746" cy="442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latin typeface="Comic Sans MS" pitchFamily="66" charset="0"/>
              </a:rPr>
              <a:t>        ÇEVRE KAHRAMANI NASIL DAVRANMALIDIRIR? 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1814945" y="1569403"/>
            <a:ext cx="8822575" cy="4023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Çevreyi korumalıdır.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Hayvanları korumalıdır.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Bol bol ağaç dikilmelidir.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Atıklarını geri dönüşüm kutularına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atmalı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dır.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İsraf yapmamalıdır.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7 5-Nokta Yıldız"/>
          <p:cNvSpPr/>
          <p:nvPr/>
        </p:nvSpPr>
        <p:spPr>
          <a:xfrm>
            <a:off x="4051067" y="1615440"/>
            <a:ext cx="36576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5-Nokta Yıldız"/>
          <p:cNvSpPr/>
          <p:nvPr/>
        </p:nvSpPr>
        <p:spPr>
          <a:xfrm>
            <a:off x="3823854" y="2938549"/>
            <a:ext cx="365760" cy="36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5-Nokta Yıldız"/>
          <p:cNvSpPr/>
          <p:nvPr/>
        </p:nvSpPr>
        <p:spPr>
          <a:xfrm>
            <a:off x="3826625" y="2279073"/>
            <a:ext cx="36576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5-Nokta Yıldız"/>
          <p:cNvSpPr/>
          <p:nvPr/>
        </p:nvSpPr>
        <p:spPr>
          <a:xfrm>
            <a:off x="4031666" y="4220094"/>
            <a:ext cx="36576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5-Nokta Yıldız"/>
          <p:cNvSpPr/>
          <p:nvPr/>
        </p:nvSpPr>
        <p:spPr>
          <a:xfrm>
            <a:off x="2269374" y="3578629"/>
            <a:ext cx="36576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745480" y="3230880"/>
            <a:ext cx="760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Teşekkür ederiz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Resim" descr="yesil-dun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0" y="263842"/>
            <a:ext cx="39243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836427" y="861352"/>
            <a:ext cx="757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latin typeface="Comic Sans MS" pitchFamily="66" charset="0"/>
                <a:cs typeface="Times New Roman" pitchFamily="18" charset="0"/>
              </a:rPr>
              <a:t>         Dünyamız Nasıl Kirlendi?</a:t>
            </a:r>
            <a:endParaRPr lang="tr-TR" sz="3600" dirty="0">
              <a:latin typeface="Comic Sans MS" pitchFamily="66" charset="0"/>
            </a:endParaRPr>
          </a:p>
        </p:txBody>
      </p:sp>
      <p:pic>
        <p:nvPicPr>
          <p:cNvPr id="10" name="9 Resim" descr="i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91" y="1586344"/>
            <a:ext cx="3726873" cy="372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836427" y="861353"/>
            <a:ext cx="340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latin typeface="Comic Sans MS" pitchFamily="66" charset="0"/>
                <a:cs typeface="Times New Roman" pitchFamily="18" charset="0"/>
              </a:rPr>
              <a:t>         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09600" y="928255"/>
            <a:ext cx="4308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Hava Kirliliği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Fabrikalardan çıkan gazlar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Arabalardan çıkan egzoz gazları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Fırınlardan çıkan dumanlar, isler </a:t>
            </a:r>
          </a:p>
          <a:p>
            <a:pPr>
              <a:buFont typeface="Arial" pitchFamily="34" charset="0"/>
              <a:buChar char="•"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190509" y="2937164"/>
            <a:ext cx="4308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Gürültü Kirliliği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Araba, korna sesleri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Müzikli eğlence yerleri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İnsanların bağırması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92726" y="3061855"/>
            <a:ext cx="4904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Toprak Kirliliği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Lavabolara dökülen bitkisel atık yağlar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Çöplerin yere atılması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497780" y="942110"/>
            <a:ext cx="4724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Su Kirliliği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Lavabolara dökülen bitkisel atık yağlar</a:t>
            </a:r>
          </a:p>
          <a:p>
            <a:pPr>
              <a:buFont typeface="Arial" pitchFamily="34" charset="0"/>
              <a:buChar char="•"/>
            </a:pPr>
            <a:endParaRPr lang="tr-TR" dirty="0">
              <a:latin typeface="Comic Sans MS" pitchFamily="66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823855" y="4364183"/>
            <a:ext cx="4308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Görüntü Kirliliği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Duvarlara çirkin yazılar yazılması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etin kutusu"/>
          <p:cNvSpPr txBox="1"/>
          <p:nvPr/>
        </p:nvSpPr>
        <p:spPr>
          <a:xfrm>
            <a:off x="1828800" y="1051560"/>
            <a:ext cx="867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Belediye şikayet hattı: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806440" y="2255520"/>
            <a:ext cx="5166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dirty="0" smtClean="0">
                <a:solidFill>
                  <a:srgbClr val="0070C0"/>
                </a:solidFill>
              </a:rPr>
              <a:t>153</a:t>
            </a:r>
            <a:endParaRPr lang="tr-TR" sz="9600" dirty="0">
              <a:solidFill>
                <a:srgbClr val="0070C0"/>
              </a:solidFill>
            </a:endParaRPr>
          </a:p>
        </p:txBody>
      </p:sp>
      <p:pic>
        <p:nvPicPr>
          <p:cNvPr id="18" name="17 Resim" descr="telef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328422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Resim" descr="geri-dönüşüm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1554480"/>
            <a:ext cx="5090160" cy="4312919"/>
          </a:xfrm>
          <a:prstGeom prst="rect">
            <a:avLst/>
          </a:prstGeom>
        </p:spPr>
      </p:pic>
      <p:sp>
        <p:nvSpPr>
          <p:cNvPr id="17" name="16 Metin kutusu"/>
          <p:cNvSpPr txBox="1"/>
          <p:nvPr/>
        </p:nvSpPr>
        <p:spPr>
          <a:xfrm>
            <a:off x="2240280" y="548640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omic Sans MS" pitchFamily="66" charset="0"/>
              </a:rPr>
              <a:t>Bu ne işaretidir?</a:t>
            </a:r>
            <a:endParaRPr lang="tr-T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25535" y="-170472"/>
            <a:ext cx="9133730" cy="1233424"/>
          </a:xfrm>
        </p:spPr>
        <p:txBody>
          <a:bodyPr rtlCol="0"/>
          <a:lstStyle/>
          <a:p>
            <a:r>
              <a:rPr lang="tr-TR" sz="3600" dirty="0" smtClean="0">
                <a:latin typeface="Comic Sans MS" pitchFamily="66" charset="0"/>
                <a:cs typeface="Times New Roman" pitchFamily="18" charset="0"/>
              </a:rPr>
              <a:t>Atık ve Çöp Arasındaki Fark Nedir?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360218" y="1318636"/>
            <a:ext cx="5263342" cy="4303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Artık ihtiyaç duymadığımız ve uzaklaştırdığımız her türlü maddeye </a:t>
            </a:r>
            <a:r>
              <a:rPr lang="tr-TR" sz="2800" b="1" dirty="0" smtClean="0">
                <a:latin typeface="Comic Sans MS" pitchFamily="66" charset="0"/>
                <a:cs typeface="Times New Roman" pitchFamily="18" charset="0"/>
              </a:rPr>
              <a:t>ÇÖP</a:t>
            </a: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 denir.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Resim" descr="atik-cop-kutus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89" y="2998644"/>
            <a:ext cx="2692893" cy="2692893"/>
          </a:xfrm>
          <a:prstGeom prst="rect">
            <a:avLst/>
          </a:prstGeom>
        </p:spPr>
      </p:pic>
      <p:sp>
        <p:nvSpPr>
          <p:cNvPr id="9" name="2 İçerik Yer Tutucusu"/>
          <p:cNvSpPr txBox="1">
            <a:spLocks/>
          </p:cNvSpPr>
          <p:nvPr/>
        </p:nvSpPr>
        <p:spPr>
          <a:xfrm>
            <a:off x="5818908" y="1333919"/>
            <a:ext cx="5870171" cy="43037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Geri dönüşüm sayesinde tekrar kullanılır hale gelebilir malzemeye </a:t>
            </a:r>
            <a:r>
              <a:rPr lang="tr-TR" sz="2800" b="1" dirty="0" smtClean="0">
                <a:latin typeface="Comic Sans MS" pitchFamily="66" charset="0"/>
                <a:cs typeface="Times New Roman" pitchFamily="18" charset="0"/>
              </a:rPr>
              <a:t>ATIK</a:t>
            </a:r>
            <a:r>
              <a:rPr lang="tr-TR" sz="2800" dirty="0" smtClean="0">
                <a:latin typeface="Comic Sans MS" pitchFamily="66" charset="0"/>
                <a:cs typeface="Times New Roman" pitchFamily="18" charset="0"/>
              </a:rPr>
              <a:t> denir.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" name="9 Resim" descr="39ead72b7bde38e515906c89a4ef65ae_home-clear-creek-disposal-proper-waste-management-clipart_277-2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16" y="3086104"/>
            <a:ext cx="2638425" cy="2628900"/>
          </a:xfrm>
          <a:prstGeom prst="rect">
            <a:avLst/>
          </a:prstGeom>
        </p:spPr>
      </p:pic>
      <p:sp>
        <p:nvSpPr>
          <p:cNvPr id="12" name="11 Sağ Ok"/>
          <p:cNvSpPr/>
          <p:nvPr/>
        </p:nvSpPr>
        <p:spPr>
          <a:xfrm>
            <a:off x="429491" y="1510145"/>
            <a:ext cx="374073" cy="18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5818909" y="1523998"/>
            <a:ext cx="374073" cy="18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27213" y="472440"/>
            <a:ext cx="8078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800" dirty="0">
                <a:latin typeface="Comic Sans MS" pitchFamily="66" charset="0"/>
                <a:cs typeface="Times New Roman" pitchFamily="18" charset="0"/>
              </a:rPr>
              <a:t>Sizce hangi tür atıklar geri kazanılabilir?</a:t>
            </a:r>
            <a:endParaRPr lang="tr-TR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79613" y="1447800"/>
            <a:ext cx="2744787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>
                <a:solidFill>
                  <a:schemeClr val="tx1"/>
                </a:solidFill>
              </a:rPr>
              <a:t>Kağıt ve Karton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4608513" y="2217738"/>
            <a:ext cx="2503487" cy="2430462"/>
            <a:chOff x="2020" y="1321"/>
            <a:chExt cx="2002" cy="200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020" y="1321"/>
              <a:ext cx="2002" cy="2003"/>
            </a:xfrm>
            <a:custGeom>
              <a:avLst/>
              <a:gdLst>
                <a:gd name="T0" fmla="*/ 973 w 2002"/>
                <a:gd name="T1" fmla="*/ 2003 h 2003"/>
                <a:gd name="T2" fmla="*/ 928 w 2002"/>
                <a:gd name="T3" fmla="*/ 2003 h 2003"/>
                <a:gd name="T4" fmla="*/ 884 w 2002"/>
                <a:gd name="T5" fmla="*/ 1999 h 2003"/>
                <a:gd name="T6" fmla="*/ 839 w 2002"/>
                <a:gd name="T7" fmla="*/ 1991 h 2003"/>
                <a:gd name="T8" fmla="*/ 794 w 2002"/>
                <a:gd name="T9" fmla="*/ 1983 h 2003"/>
                <a:gd name="T10" fmla="*/ 750 w 2002"/>
                <a:gd name="T11" fmla="*/ 1974 h 2003"/>
                <a:gd name="T12" fmla="*/ 705 w 2002"/>
                <a:gd name="T13" fmla="*/ 1958 h 2003"/>
                <a:gd name="T14" fmla="*/ 661 w 2002"/>
                <a:gd name="T15" fmla="*/ 1946 h 2003"/>
                <a:gd name="T16" fmla="*/ 620 w 2002"/>
                <a:gd name="T17" fmla="*/ 1930 h 2003"/>
                <a:gd name="T18" fmla="*/ 576 w 2002"/>
                <a:gd name="T19" fmla="*/ 1909 h 2003"/>
                <a:gd name="T20" fmla="*/ 535 w 2002"/>
                <a:gd name="T21" fmla="*/ 1889 h 2003"/>
                <a:gd name="T22" fmla="*/ 495 w 2002"/>
                <a:gd name="T23" fmla="*/ 1865 h 2003"/>
                <a:gd name="T24" fmla="*/ 450 w 2002"/>
                <a:gd name="T25" fmla="*/ 1836 h 2003"/>
                <a:gd name="T26" fmla="*/ 414 w 2002"/>
                <a:gd name="T27" fmla="*/ 1808 h 2003"/>
                <a:gd name="T28" fmla="*/ 373 w 2002"/>
                <a:gd name="T29" fmla="*/ 1779 h 2003"/>
                <a:gd name="T30" fmla="*/ 333 w 2002"/>
                <a:gd name="T31" fmla="*/ 1747 h 2003"/>
                <a:gd name="T32" fmla="*/ 296 w 2002"/>
                <a:gd name="T33" fmla="*/ 1710 h 2003"/>
                <a:gd name="T34" fmla="*/ 166 w 2002"/>
                <a:gd name="T35" fmla="*/ 1552 h 2003"/>
                <a:gd name="T36" fmla="*/ 73 w 2002"/>
                <a:gd name="T37" fmla="*/ 1377 h 2003"/>
                <a:gd name="T38" fmla="*/ 21 w 2002"/>
                <a:gd name="T39" fmla="*/ 1194 h 2003"/>
                <a:gd name="T40" fmla="*/ 0 w 2002"/>
                <a:gd name="T41" fmla="*/ 1004 h 2003"/>
                <a:gd name="T42" fmla="*/ 21 w 2002"/>
                <a:gd name="T43" fmla="*/ 813 h 2003"/>
                <a:gd name="T44" fmla="*/ 73 w 2002"/>
                <a:gd name="T45" fmla="*/ 630 h 2003"/>
                <a:gd name="T46" fmla="*/ 166 w 2002"/>
                <a:gd name="T47" fmla="*/ 455 h 2003"/>
                <a:gd name="T48" fmla="*/ 296 w 2002"/>
                <a:gd name="T49" fmla="*/ 297 h 2003"/>
                <a:gd name="T50" fmla="*/ 418 w 2002"/>
                <a:gd name="T51" fmla="*/ 191 h 2003"/>
                <a:gd name="T52" fmla="*/ 551 w 2002"/>
                <a:gd name="T53" fmla="*/ 110 h 2003"/>
                <a:gd name="T54" fmla="*/ 685 w 2002"/>
                <a:gd name="T55" fmla="*/ 49 h 2003"/>
                <a:gd name="T56" fmla="*/ 827 w 2002"/>
                <a:gd name="T57" fmla="*/ 16 h 2003"/>
                <a:gd name="T58" fmla="*/ 969 w 2002"/>
                <a:gd name="T59" fmla="*/ 0 h 2003"/>
                <a:gd name="T60" fmla="*/ 1111 w 2002"/>
                <a:gd name="T61" fmla="*/ 8 h 2003"/>
                <a:gd name="T62" fmla="*/ 1252 w 2002"/>
                <a:gd name="T63" fmla="*/ 33 h 2003"/>
                <a:gd name="T64" fmla="*/ 1386 w 2002"/>
                <a:gd name="T65" fmla="*/ 77 h 2003"/>
                <a:gd name="T66" fmla="*/ 1512 w 2002"/>
                <a:gd name="T67" fmla="*/ 142 h 2003"/>
                <a:gd name="T68" fmla="*/ 1629 w 2002"/>
                <a:gd name="T69" fmla="*/ 224 h 2003"/>
                <a:gd name="T70" fmla="*/ 1735 w 2002"/>
                <a:gd name="T71" fmla="*/ 317 h 2003"/>
                <a:gd name="T72" fmla="*/ 1824 w 2002"/>
                <a:gd name="T73" fmla="*/ 427 h 2003"/>
                <a:gd name="T74" fmla="*/ 1897 w 2002"/>
                <a:gd name="T75" fmla="*/ 553 h 2003"/>
                <a:gd name="T76" fmla="*/ 1953 w 2002"/>
                <a:gd name="T77" fmla="*/ 691 h 2003"/>
                <a:gd name="T78" fmla="*/ 1990 w 2002"/>
                <a:gd name="T79" fmla="*/ 841 h 2003"/>
                <a:gd name="T80" fmla="*/ 2002 w 2002"/>
                <a:gd name="T81" fmla="*/ 1004 h 2003"/>
                <a:gd name="T82" fmla="*/ 2002 w 2002"/>
                <a:gd name="T83" fmla="*/ 1004 h 2003"/>
                <a:gd name="T84" fmla="*/ 1998 w 2002"/>
                <a:gd name="T85" fmla="*/ 1117 h 2003"/>
                <a:gd name="T86" fmla="*/ 1978 w 2002"/>
                <a:gd name="T87" fmla="*/ 1223 h 2003"/>
                <a:gd name="T88" fmla="*/ 1953 w 2002"/>
                <a:gd name="T89" fmla="*/ 1324 h 2003"/>
                <a:gd name="T90" fmla="*/ 1913 w 2002"/>
                <a:gd name="T91" fmla="*/ 1418 h 2003"/>
                <a:gd name="T92" fmla="*/ 1868 w 2002"/>
                <a:gd name="T93" fmla="*/ 1507 h 2003"/>
                <a:gd name="T94" fmla="*/ 1812 w 2002"/>
                <a:gd name="T95" fmla="*/ 1593 h 2003"/>
                <a:gd name="T96" fmla="*/ 1751 w 2002"/>
                <a:gd name="T97" fmla="*/ 1666 h 2003"/>
                <a:gd name="T98" fmla="*/ 1682 w 2002"/>
                <a:gd name="T99" fmla="*/ 1735 h 2003"/>
                <a:gd name="T100" fmla="*/ 1605 w 2002"/>
                <a:gd name="T101" fmla="*/ 1800 h 2003"/>
                <a:gd name="T102" fmla="*/ 1528 w 2002"/>
                <a:gd name="T103" fmla="*/ 1853 h 2003"/>
                <a:gd name="T104" fmla="*/ 1443 w 2002"/>
                <a:gd name="T105" fmla="*/ 1897 h 2003"/>
                <a:gd name="T106" fmla="*/ 1354 w 2002"/>
                <a:gd name="T107" fmla="*/ 1938 h 2003"/>
                <a:gd name="T108" fmla="*/ 1260 w 2002"/>
                <a:gd name="T109" fmla="*/ 1966 h 2003"/>
                <a:gd name="T110" fmla="*/ 1167 w 2002"/>
                <a:gd name="T111" fmla="*/ 1987 h 2003"/>
                <a:gd name="T112" fmla="*/ 1070 w 2002"/>
                <a:gd name="T113" fmla="*/ 1999 h 2003"/>
                <a:gd name="T114" fmla="*/ 973 w 2002"/>
                <a:gd name="T115" fmla="*/ 2003 h 20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2"/>
                <a:gd name="T175" fmla="*/ 0 h 2003"/>
                <a:gd name="T176" fmla="*/ 2002 w 2002"/>
                <a:gd name="T177" fmla="*/ 2003 h 20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2" h="2003">
                  <a:moveTo>
                    <a:pt x="973" y="2003"/>
                  </a:moveTo>
                  <a:lnTo>
                    <a:pt x="928" y="2003"/>
                  </a:lnTo>
                  <a:lnTo>
                    <a:pt x="884" y="1999"/>
                  </a:lnTo>
                  <a:lnTo>
                    <a:pt x="839" y="1991"/>
                  </a:lnTo>
                  <a:lnTo>
                    <a:pt x="794" y="1983"/>
                  </a:lnTo>
                  <a:lnTo>
                    <a:pt x="750" y="1974"/>
                  </a:lnTo>
                  <a:lnTo>
                    <a:pt x="705" y="1958"/>
                  </a:lnTo>
                  <a:lnTo>
                    <a:pt x="661" y="1946"/>
                  </a:lnTo>
                  <a:lnTo>
                    <a:pt x="620" y="1930"/>
                  </a:lnTo>
                  <a:lnTo>
                    <a:pt x="576" y="1909"/>
                  </a:lnTo>
                  <a:lnTo>
                    <a:pt x="535" y="1889"/>
                  </a:lnTo>
                  <a:lnTo>
                    <a:pt x="495" y="1865"/>
                  </a:lnTo>
                  <a:lnTo>
                    <a:pt x="450" y="1836"/>
                  </a:lnTo>
                  <a:lnTo>
                    <a:pt x="414" y="1808"/>
                  </a:lnTo>
                  <a:lnTo>
                    <a:pt x="373" y="1779"/>
                  </a:lnTo>
                  <a:lnTo>
                    <a:pt x="333" y="1747"/>
                  </a:lnTo>
                  <a:lnTo>
                    <a:pt x="296" y="1710"/>
                  </a:lnTo>
                  <a:lnTo>
                    <a:pt x="166" y="1552"/>
                  </a:lnTo>
                  <a:lnTo>
                    <a:pt x="73" y="1377"/>
                  </a:lnTo>
                  <a:lnTo>
                    <a:pt x="21" y="1194"/>
                  </a:lnTo>
                  <a:lnTo>
                    <a:pt x="0" y="1004"/>
                  </a:lnTo>
                  <a:lnTo>
                    <a:pt x="21" y="813"/>
                  </a:lnTo>
                  <a:lnTo>
                    <a:pt x="73" y="630"/>
                  </a:lnTo>
                  <a:lnTo>
                    <a:pt x="166" y="455"/>
                  </a:lnTo>
                  <a:lnTo>
                    <a:pt x="296" y="297"/>
                  </a:lnTo>
                  <a:lnTo>
                    <a:pt x="418" y="191"/>
                  </a:lnTo>
                  <a:lnTo>
                    <a:pt x="551" y="110"/>
                  </a:lnTo>
                  <a:lnTo>
                    <a:pt x="685" y="49"/>
                  </a:lnTo>
                  <a:lnTo>
                    <a:pt x="827" y="16"/>
                  </a:lnTo>
                  <a:lnTo>
                    <a:pt x="969" y="0"/>
                  </a:lnTo>
                  <a:lnTo>
                    <a:pt x="1111" y="8"/>
                  </a:lnTo>
                  <a:lnTo>
                    <a:pt x="1252" y="33"/>
                  </a:lnTo>
                  <a:lnTo>
                    <a:pt x="1386" y="77"/>
                  </a:lnTo>
                  <a:lnTo>
                    <a:pt x="1512" y="142"/>
                  </a:lnTo>
                  <a:lnTo>
                    <a:pt x="1629" y="224"/>
                  </a:lnTo>
                  <a:lnTo>
                    <a:pt x="1735" y="317"/>
                  </a:lnTo>
                  <a:lnTo>
                    <a:pt x="1824" y="427"/>
                  </a:lnTo>
                  <a:lnTo>
                    <a:pt x="1897" y="553"/>
                  </a:lnTo>
                  <a:lnTo>
                    <a:pt x="1953" y="691"/>
                  </a:lnTo>
                  <a:lnTo>
                    <a:pt x="1990" y="841"/>
                  </a:lnTo>
                  <a:lnTo>
                    <a:pt x="2002" y="1004"/>
                  </a:lnTo>
                  <a:lnTo>
                    <a:pt x="1998" y="1117"/>
                  </a:lnTo>
                  <a:lnTo>
                    <a:pt x="1978" y="1223"/>
                  </a:lnTo>
                  <a:lnTo>
                    <a:pt x="1953" y="1324"/>
                  </a:lnTo>
                  <a:lnTo>
                    <a:pt x="1913" y="1418"/>
                  </a:lnTo>
                  <a:lnTo>
                    <a:pt x="1868" y="1507"/>
                  </a:lnTo>
                  <a:lnTo>
                    <a:pt x="1812" y="1593"/>
                  </a:lnTo>
                  <a:lnTo>
                    <a:pt x="1751" y="1666"/>
                  </a:lnTo>
                  <a:lnTo>
                    <a:pt x="1682" y="1735"/>
                  </a:lnTo>
                  <a:lnTo>
                    <a:pt x="1605" y="1800"/>
                  </a:lnTo>
                  <a:lnTo>
                    <a:pt x="1528" y="1853"/>
                  </a:lnTo>
                  <a:lnTo>
                    <a:pt x="1443" y="1897"/>
                  </a:lnTo>
                  <a:lnTo>
                    <a:pt x="1354" y="1938"/>
                  </a:lnTo>
                  <a:lnTo>
                    <a:pt x="1260" y="1966"/>
                  </a:lnTo>
                  <a:lnTo>
                    <a:pt x="1167" y="1987"/>
                  </a:lnTo>
                  <a:lnTo>
                    <a:pt x="1070" y="1999"/>
                  </a:lnTo>
                  <a:lnTo>
                    <a:pt x="973" y="2003"/>
                  </a:lnTo>
                  <a:close/>
                </a:path>
              </a:pathLst>
            </a:custGeom>
            <a:solidFill>
              <a:srgbClr val="3399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531" y="2601"/>
              <a:ext cx="462" cy="382"/>
            </a:xfrm>
            <a:custGeom>
              <a:avLst/>
              <a:gdLst>
                <a:gd name="T0" fmla="*/ 12 w 462"/>
                <a:gd name="T1" fmla="*/ 317 h 382"/>
                <a:gd name="T2" fmla="*/ 24 w 462"/>
                <a:gd name="T3" fmla="*/ 345 h 382"/>
                <a:gd name="T4" fmla="*/ 44 w 462"/>
                <a:gd name="T5" fmla="*/ 365 h 382"/>
                <a:gd name="T6" fmla="*/ 69 w 462"/>
                <a:gd name="T7" fmla="*/ 378 h 382"/>
                <a:gd name="T8" fmla="*/ 97 w 462"/>
                <a:gd name="T9" fmla="*/ 382 h 382"/>
                <a:gd name="T10" fmla="*/ 97 w 462"/>
                <a:gd name="T11" fmla="*/ 382 h 382"/>
                <a:gd name="T12" fmla="*/ 97 w 462"/>
                <a:gd name="T13" fmla="*/ 382 h 382"/>
                <a:gd name="T14" fmla="*/ 462 w 462"/>
                <a:gd name="T15" fmla="*/ 382 h 382"/>
                <a:gd name="T16" fmla="*/ 462 w 462"/>
                <a:gd name="T17" fmla="*/ 0 h 382"/>
                <a:gd name="T18" fmla="*/ 109 w 462"/>
                <a:gd name="T19" fmla="*/ 0 h 382"/>
                <a:gd name="T20" fmla="*/ 73 w 462"/>
                <a:gd name="T21" fmla="*/ 53 h 382"/>
                <a:gd name="T22" fmla="*/ 36 w 462"/>
                <a:gd name="T23" fmla="*/ 109 h 382"/>
                <a:gd name="T24" fmla="*/ 12 w 462"/>
                <a:gd name="T25" fmla="*/ 170 h 382"/>
                <a:gd name="T26" fmla="*/ 0 w 462"/>
                <a:gd name="T27" fmla="*/ 235 h 382"/>
                <a:gd name="T28" fmla="*/ 0 w 462"/>
                <a:gd name="T29" fmla="*/ 260 h 382"/>
                <a:gd name="T30" fmla="*/ 4 w 462"/>
                <a:gd name="T31" fmla="*/ 280 h 382"/>
                <a:gd name="T32" fmla="*/ 8 w 462"/>
                <a:gd name="T33" fmla="*/ 300 h 382"/>
                <a:gd name="T34" fmla="*/ 12 w 462"/>
                <a:gd name="T35" fmla="*/ 317 h 3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2"/>
                <a:gd name="T55" fmla="*/ 0 h 382"/>
                <a:gd name="T56" fmla="*/ 462 w 462"/>
                <a:gd name="T57" fmla="*/ 382 h 3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2" h="382">
                  <a:moveTo>
                    <a:pt x="12" y="317"/>
                  </a:moveTo>
                  <a:lnTo>
                    <a:pt x="24" y="345"/>
                  </a:lnTo>
                  <a:lnTo>
                    <a:pt x="44" y="365"/>
                  </a:lnTo>
                  <a:lnTo>
                    <a:pt x="69" y="378"/>
                  </a:lnTo>
                  <a:lnTo>
                    <a:pt x="97" y="382"/>
                  </a:lnTo>
                  <a:lnTo>
                    <a:pt x="462" y="382"/>
                  </a:lnTo>
                  <a:lnTo>
                    <a:pt x="462" y="0"/>
                  </a:lnTo>
                  <a:lnTo>
                    <a:pt x="109" y="0"/>
                  </a:lnTo>
                  <a:lnTo>
                    <a:pt x="73" y="53"/>
                  </a:lnTo>
                  <a:lnTo>
                    <a:pt x="36" y="109"/>
                  </a:lnTo>
                  <a:lnTo>
                    <a:pt x="12" y="170"/>
                  </a:lnTo>
                  <a:lnTo>
                    <a:pt x="0" y="235"/>
                  </a:lnTo>
                  <a:lnTo>
                    <a:pt x="0" y="260"/>
                  </a:lnTo>
                  <a:lnTo>
                    <a:pt x="4" y="280"/>
                  </a:lnTo>
                  <a:lnTo>
                    <a:pt x="8" y="300"/>
                  </a:lnTo>
                  <a:lnTo>
                    <a:pt x="12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239" y="2138"/>
              <a:ext cx="543" cy="751"/>
            </a:xfrm>
            <a:custGeom>
              <a:avLst/>
              <a:gdLst>
                <a:gd name="T0" fmla="*/ 381 w 543"/>
                <a:gd name="T1" fmla="*/ 0 h 751"/>
                <a:gd name="T2" fmla="*/ 357 w 543"/>
                <a:gd name="T3" fmla="*/ 0 h 751"/>
                <a:gd name="T4" fmla="*/ 308 w 543"/>
                <a:gd name="T5" fmla="*/ 0 h 751"/>
                <a:gd name="T6" fmla="*/ 239 w 543"/>
                <a:gd name="T7" fmla="*/ 0 h 751"/>
                <a:gd name="T8" fmla="*/ 166 w 543"/>
                <a:gd name="T9" fmla="*/ 0 h 751"/>
                <a:gd name="T10" fmla="*/ 93 w 543"/>
                <a:gd name="T11" fmla="*/ 4 h 751"/>
                <a:gd name="T12" fmla="*/ 41 w 543"/>
                <a:gd name="T13" fmla="*/ 12 h 751"/>
                <a:gd name="T14" fmla="*/ 16 w 543"/>
                <a:gd name="T15" fmla="*/ 24 h 751"/>
                <a:gd name="T16" fmla="*/ 32 w 543"/>
                <a:gd name="T17" fmla="*/ 44 h 751"/>
                <a:gd name="T18" fmla="*/ 101 w 543"/>
                <a:gd name="T19" fmla="*/ 89 h 751"/>
                <a:gd name="T20" fmla="*/ 81 w 543"/>
                <a:gd name="T21" fmla="*/ 117 h 751"/>
                <a:gd name="T22" fmla="*/ 61 w 543"/>
                <a:gd name="T23" fmla="*/ 150 h 751"/>
                <a:gd name="T24" fmla="*/ 41 w 543"/>
                <a:gd name="T25" fmla="*/ 182 h 751"/>
                <a:gd name="T26" fmla="*/ 20 w 543"/>
                <a:gd name="T27" fmla="*/ 215 h 751"/>
                <a:gd name="T28" fmla="*/ 8 w 543"/>
                <a:gd name="T29" fmla="*/ 247 h 751"/>
                <a:gd name="T30" fmla="*/ 0 w 543"/>
                <a:gd name="T31" fmla="*/ 280 h 751"/>
                <a:gd name="T32" fmla="*/ 4 w 543"/>
                <a:gd name="T33" fmla="*/ 317 h 751"/>
                <a:gd name="T34" fmla="*/ 16 w 543"/>
                <a:gd name="T35" fmla="*/ 353 h 751"/>
                <a:gd name="T36" fmla="*/ 247 w 543"/>
                <a:gd name="T37" fmla="*/ 751 h 751"/>
                <a:gd name="T38" fmla="*/ 243 w 543"/>
                <a:gd name="T39" fmla="*/ 686 h 751"/>
                <a:gd name="T40" fmla="*/ 251 w 543"/>
                <a:gd name="T41" fmla="*/ 625 h 751"/>
                <a:gd name="T42" fmla="*/ 276 w 543"/>
                <a:gd name="T43" fmla="*/ 564 h 751"/>
                <a:gd name="T44" fmla="*/ 304 w 543"/>
                <a:gd name="T45" fmla="*/ 503 h 751"/>
                <a:gd name="T46" fmla="*/ 340 w 543"/>
                <a:gd name="T47" fmla="*/ 446 h 751"/>
                <a:gd name="T48" fmla="*/ 381 w 543"/>
                <a:gd name="T49" fmla="*/ 390 h 751"/>
                <a:gd name="T50" fmla="*/ 417 w 543"/>
                <a:gd name="T51" fmla="*/ 337 h 751"/>
                <a:gd name="T52" fmla="*/ 454 w 543"/>
                <a:gd name="T53" fmla="*/ 284 h 751"/>
                <a:gd name="T54" fmla="*/ 454 w 543"/>
                <a:gd name="T55" fmla="*/ 284 h 751"/>
                <a:gd name="T56" fmla="*/ 466 w 543"/>
                <a:gd name="T57" fmla="*/ 292 h 751"/>
                <a:gd name="T58" fmla="*/ 482 w 543"/>
                <a:gd name="T59" fmla="*/ 304 h 751"/>
                <a:gd name="T60" fmla="*/ 503 w 543"/>
                <a:gd name="T61" fmla="*/ 312 h 751"/>
                <a:gd name="T62" fmla="*/ 519 w 543"/>
                <a:gd name="T63" fmla="*/ 321 h 751"/>
                <a:gd name="T64" fmla="*/ 531 w 543"/>
                <a:gd name="T65" fmla="*/ 325 h 751"/>
                <a:gd name="T66" fmla="*/ 543 w 543"/>
                <a:gd name="T67" fmla="*/ 321 h 751"/>
                <a:gd name="T68" fmla="*/ 543 w 543"/>
                <a:gd name="T69" fmla="*/ 312 h 751"/>
                <a:gd name="T70" fmla="*/ 531 w 543"/>
                <a:gd name="T71" fmla="*/ 288 h 751"/>
                <a:gd name="T72" fmla="*/ 381 w 543"/>
                <a:gd name="T73" fmla="*/ 0 h 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3"/>
                <a:gd name="T112" fmla="*/ 0 h 751"/>
                <a:gd name="T113" fmla="*/ 543 w 543"/>
                <a:gd name="T114" fmla="*/ 751 h 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3" h="751">
                  <a:moveTo>
                    <a:pt x="381" y="0"/>
                  </a:moveTo>
                  <a:lnTo>
                    <a:pt x="357" y="0"/>
                  </a:lnTo>
                  <a:lnTo>
                    <a:pt x="308" y="0"/>
                  </a:lnTo>
                  <a:lnTo>
                    <a:pt x="239" y="0"/>
                  </a:lnTo>
                  <a:lnTo>
                    <a:pt x="166" y="0"/>
                  </a:lnTo>
                  <a:lnTo>
                    <a:pt x="93" y="4"/>
                  </a:lnTo>
                  <a:lnTo>
                    <a:pt x="41" y="12"/>
                  </a:lnTo>
                  <a:lnTo>
                    <a:pt x="16" y="24"/>
                  </a:lnTo>
                  <a:lnTo>
                    <a:pt x="32" y="44"/>
                  </a:lnTo>
                  <a:lnTo>
                    <a:pt x="101" y="89"/>
                  </a:lnTo>
                  <a:lnTo>
                    <a:pt x="81" y="117"/>
                  </a:lnTo>
                  <a:lnTo>
                    <a:pt x="61" y="150"/>
                  </a:lnTo>
                  <a:lnTo>
                    <a:pt x="41" y="182"/>
                  </a:lnTo>
                  <a:lnTo>
                    <a:pt x="20" y="215"/>
                  </a:lnTo>
                  <a:lnTo>
                    <a:pt x="8" y="247"/>
                  </a:lnTo>
                  <a:lnTo>
                    <a:pt x="0" y="280"/>
                  </a:lnTo>
                  <a:lnTo>
                    <a:pt x="4" y="317"/>
                  </a:lnTo>
                  <a:lnTo>
                    <a:pt x="16" y="353"/>
                  </a:lnTo>
                  <a:lnTo>
                    <a:pt x="247" y="751"/>
                  </a:lnTo>
                  <a:lnTo>
                    <a:pt x="243" y="686"/>
                  </a:lnTo>
                  <a:lnTo>
                    <a:pt x="251" y="625"/>
                  </a:lnTo>
                  <a:lnTo>
                    <a:pt x="276" y="564"/>
                  </a:lnTo>
                  <a:lnTo>
                    <a:pt x="304" y="503"/>
                  </a:lnTo>
                  <a:lnTo>
                    <a:pt x="340" y="446"/>
                  </a:lnTo>
                  <a:lnTo>
                    <a:pt x="381" y="390"/>
                  </a:lnTo>
                  <a:lnTo>
                    <a:pt x="417" y="337"/>
                  </a:lnTo>
                  <a:lnTo>
                    <a:pt x="454" y="284"/>
                  </a:lnTo>
                  <a:lnTo>
                    <a:pt x="466" y="292"/>
                  </a:lnTo>
                  <a:lnTo>
                    <a:pt x="482" y="304"/>
                  </a:lnTo>
                  <a:lnTo>
                    <a:pt x="503" y="312"/>
                  </a:lnTo>
                  <a:lnTo>
                    <a:pt x="519" y="321"/>
                  </a:lnTo>
                  <a:lnTo>
                    <a:pt x="531" y="325"/>
                  </a:lnTo>
                  <a:lnTo>
                    <a:pt x="543" y="321"/>
                  </a:lnTo>
                  <a:lnTo>
                    <a:pt x="543" y="312"/>
                  </a:lnTo>
                  <a:lnTo>
                    <a:pt x="531" y="2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470" y="1646"/>
              <a:ext cx="503" cy="540"/>
            </a:xfrm>
            <a:custGeom>
              <a:avLst/>
              <a:gdLst>
                <a:gd name="T0" fmla="*/ 276 w 503"/>
                <a:gd name="T1" fmla="*/ 0 h 540"/>
                <a:gd name="T2" fmla="*/ 231 w 503"/>
                <a:gd name="T3" fmla="*/ 8 h 540"/>
                <a:gd name="T4" fmla="*/ 186 w 503"/>
                <a:gd name="T5" fmla="*/ 37 h 540"/>
                <a:gd name="T6" fmla="*/ 146 w 503"/>
                <a:gd name="T7" fmla="*/ 77 h 540"/>
                <a:gd name="T8" fmla="*/ 113 w 503"/>
                <a:gd name="T9" fmla="*/ 126 h 540"/>
                <a:gd name="T10" fmla="*/ 81 w 503"/>
                <a:gd name="T11" fmla="*/ 183 h 540"/>
                <a:gd name="T12" fmla="*/ 49 w 503"/>
                <a:gd name="T13" fmla="*/ 236 h 540"/>
                <a:gd name="T14" fmla="*/ 24 w 503"/>
                <a:gd name="T15" fmla="*/ 289 h 540"/>
                <a:gd name="T16" fmla="*/ 0 w 503"/>
                <a:gd name="T17" fmla="*/ 329 h 540"/>
                <a:gd name="T18" fmla="*/ 170 w 503"/>
                <a:gd name="T19" fmla="*/ 443 h 540"/>
                <a:gd name="T20" fmla="*/ 312 w 503"/>
                <a:gd name="T21" fmla="*/ 540 h 540"/>
                <a:gd name="T22" fmla="*/ 312 w 503"/>
                <a:gd name="T23" fmla="*/ 540 h 540"/>
                <a:gd name="T24" fmla="*/ 503 w 503"/>
                <a:gd name="T25" fmla="*/ 244 h 540"/>
                <a:gd name="T26" fmla="*/ 478 w 503"/>
                <a:gd name="T27" fmla="*/ 187 h 540"/>
                <a:gd name="T28" fmla="*/ 450 w 503"/>
                <a:gd name="T29" fmla="*/ 138 h 540"/>
                <a:gd name="T30" fmla="*/ 421 w 503"/>
                <a:gd name="T31" fmla="*/ 94 h 540"/>
                <a:gd name="T32" fmla="*/ 393 w 503"/>
                <a:gd name="T33" fmla="*/ 61 h 540"/>
                <a:gd name="T34" fmla="*/ 365 w 503"/>
                <a:gd name="T35" fmla="*/ 33 h 540"/>
                <a:gd name="T36" fmla="*/ 336 w 503"/>
                <a:gd name="T37" fmla="*/ 16 h 540"/>
                <a:gd name="T38" fmla="*/ 304 w 503"/>
                <a:gd name="T39" fmla="*/ 4 h 540"/>
                <a:gd name="T40" fmla="*/ 276 w 503"/>
                <a:gd name="T41" fmla="*/ 0 h 5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3"/>
                <a:gd name="T64" fmla="*/ 0 h 540"/>
                <a:gd name="T65" fmla="*/ 503 w 503"/>
                <a:gd name="T66" fmla="*/ 540 h 5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3" h="540">
                  <a:moveTo>
                    <a:pt x="276" y="0"/>
                  </a:moveTo>
                  <a:lnTo>
                    <a:pt x="231" y="8"/>
                  </a:lnTo>
                  <a:lnTo>
                    <a:pt x="186" y="37"/>
                  </a:lnTo>
                  <a:lnTo>
                    <a:pt x="146" y="77"/>
                  </a:lnTo>
                  <a:lnTo>
                    <a:pt x="113" y="126"/>
                  </a:lnTo>
                  <a:lnTo>
                    <a:pt x="81" y="183"/>
                  </a:lnTo>
                  <a:lnTo>
                    <a:pt x="49" y="236"/>
                  </a:lnTo>
                  <a:lnTo>
                    <a:pt x="24" y="289"/>
                  </a:lnTo>
                  <a:lnTo>
                    <a:pt x="0" y="329"/>
                  </a:lnTo>
                  <a:lnTo>
                    <a:pt x="170" y="443"/>
                  </a:lnTo>
                  <a:lnTo>
                    <a:pt x="312" y="540"/>
                  </a:lnTo>
                  <a:lnTo>
                    <a:pt x="503" y="244"/>
                  </a:lnTo>
                  <a:lnTo>
                    <a:pt x="478" y="187"/>
                  </a:lnTo>
                  <a:lnTo>
                    <a:pt x="450" y="138"/>
                  </a:lnTo>
                  <a:lnTo>
                    <a:pt x="421" y="94"/>
                  </a:lnTo>
                  <a:lnTo>
                    <a:pt x="393" y="61"/>
                  </a:lnTo>
                  <a:lnTo>
                    <a:pt x="365" y="33"/>
                  </a:lnTo>
                  <a:lnTo>
                    <a:pt x="336" y="16"/>
                  </a:lnTo>
                  <a:lnTo>
                    <a:pt x="304" y="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774" y="1606"/>
              <a:ext cx="778" cy="511"/>
            </a:xfrm>
            <a:custGeom>
              <a:avLst/>
              <a:gdLst>
                <a:gd name="T0" fmla="*/ 604 w 778"/>
                <a:gd name="T1" fmla="*/ 511 h 511"/>
                <a:gd name="T2" fmla="*/ 616 w 778"/>
                <a:gd name="T3" fmla="*/ 491 h 511"/>
                <a:gd name="T4" fmla="*/ 644 w 778"/>
                <a:gd name="T5" fmla="*/ 454 h 511"/>
                <a:gd name="T6" fmla="*/ 677 w 778"/>
                <a:gd name="T7" fmla="*/ 402 h 511"/>
                <a:gd name="T8" fmla="*/ 713 w 778"/>
                <a:gd name="T9" fmla="*/ 341 h 511"/>
                <a:gd name="T10" fmla="*/ 746 w 778"/>
                <a:gd name="T11" fmla="*/ 284 h 511"/>
                <a:gd name="T12" fmla="*/ 770 w 778"/>
                <a:gd name="T13" fmla="*/ 235 h 511"/>
                <a:gd name="T14" fmla="*/ 778 w 778"/>
                <a:gd name="T15" fmla="*/ 199 h 511"/>
                <a:gd name="T16" fmla="*/ 766 w 778"/>
                <a:gd name="T17" fmla="*/ 186 h 511"/>
                <a:gd name="T18" fmla="*/ 754 w 778"/>
                <a:gd name="T19" fmla="*/ 190 h 511"/>
                <a:gd name="T20" fmla="*/ 729 w 778"/>
                <a:gd name="T21" fmla="*/ 203 h 511"/>
                <a:gd name="T22" fmla="*/ 701 w 778"/>
                <a:gd name="T23" fmla="*/ 215 h 511"/>
                <a:gd name="T24" fmla="*/ 673 w 778"/>
                <a:gd name="T25" fmla="*/ 227 h 511"/>
                <a:gd name="T26" fmla="*/ 652 w 778"/>
                <a:gd name="T27" fmla="*/ 182 h 511"/>
                <a:gd name="T28" fmla="*/ 632 w 778"/>
                <a:gd name="T29" fmla="*/ 142 h 511"/>
                <a:gd name="T30" fmla="*/ 612 w 778"/>
                <a:gd name="T31" fmla="*/ 101 h 511"/>
                <a:gd name="T32" fmla="*/ 588 w 778"/>
                <a:gd name="T33" fmla="*/ 69 h 511"/>
                <a:gd name="T34" fmla="*/ 559 w 778"/>
                <a:gd name="T35" fmla="*/ 40 h 511"/>
                <a:gd name="T36" fmla="*/ 523 w 778"/>
                <a:gd name="T37" fmla="*/ 20 h 511"/>
                <a:gd name="T38" fmla="*/ 478 w 778"/>
                <a:gd name="T39" fmla="*/ 4 h 511"/>
                <a:gd name="T40" fmla="*/ 421 w 778"/>
                <a:gd name="T41" fmla="*/ 0 h 511"/>
                <a:gd name="T42" fmla="*/ 0 w 778"/>
                <a:gd name="T43" fmla="*/ 0 h 511"/>
                <a:gd name="T44" fmla="*/ 65 w 778"/>
                <a:gd name="T45" fmla="*/ 28 h 511"/>
                <a:gd name="T46" fmla="*/ 122 w 778"/>
                <a:gd name="T47" fmla="*/ 65 h 511"/>
                <a:gd name="T48" fmla="*/ 166 w 778"/>
                <a:gd name="T49" fmla="*/ 113 h 511"/>
                <a:gd name="T50" fmla="*/ 207 w 778"/>
                <a:gd name="T51" fmla="*/ 166 h 511"/>
                <a:gd name="T52" fmla="*/ 239 w 778"/>
                <a:gd name="T53" fmla="*/ 227 h 511"/>
                <a:gd name="T54" fmla="*/ 267 w 778"/>
                <a:gd name="T55" fmla="*/ 292 h 511"/>
                <a:gd name="T56" fmla="*/ 296 w 778"/>
                <a:gd name="T57" fmla="*/ 353 h 511"/>
                <a:gd name="T58" fmla="*/ 324 w 778"/>
                <a:gd name="T59" fmla="*/ 418 h 511"/>
                <a:gd name="T60" fmla="*/ 320 w 778"/>
                <a:gd name="T61" fmla="*/ 422 h 511"/>
                <a:gd name="T62" fmla="*/ 304 w 778"/>
                <a:gd name="T63" fmla="*/ 430 h 511"/>
                <a:gd name="T64" fmla="*/ 288 w 778"/>
                <a:gd name="T65" fmla="*/ 438 h 511"/>
                <a:gd name="T66" fmla="*/ 271 w 778"/>
                <a:gd name="T67" fmla="*/ 450 h 511"/>
                <a:gd name="T68" fmla="*/ 255 w 778"/>
                <a:gd name="T69" fmla="*/ 463 h 511"/>
                <a:gd name="T70" fmla="*/ 247 w 778"/>
                <a:gd name="T71" fmla="*/ 471 h 511"/>
                <a:gd name="T72" fmla="*/ 251 w 778"/>
                <a:gd name="T73" fmla="*/ 479 h 511"/>
                <a:gd name="T74" fmla="*/ 271 w 778"/>
                <a:gd name="T75" fmla="*/ 483 h 511"/>
                <a:gd name="T76" fmla="*/ 604 w 778"/>
                <a:gd name="T77" fmla="*/ 511 h 5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8"/>
                <a:gd name="T118" fmla="*/ 0 h 511"/>
                <a:gd name="T119" fmla="*/ 778 w 778"/>
                <a:gd name="T120" fmla="*/ 511 h 5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8" h="511">
                  <a:moveTo>
                    <a:pt x="604" y="511"/>
                  </a:moveTo>
                  <a:lnTo>
                    <a:pt x="616" y="491"/>
                  </a:lnTo>
                  <a:lnTo>
                    <a:pt x="644" y="454"/>
                  </a:lnTo>
                  <a:lnTo>
                    <a:pt x="677" y="402"/>
                  </a:lnTo>
                  <a:lnTo>
                    <a:pt x="713" y="341"/>
                  </a:lnTo>
                  <a:lnTo>
                    <a:pt x="746" y="284"/>
                  </a:lnTo>
                  <a:lnTo>
                    <a:pt x="770" y="235"/>
                  </a:lnTo>
                  <a:lnTo>
                    <a:pt x="778" y="199"/>
                  </a:lnTo>
                  <a:lnTo>
                    <a:pt x="766" y="186"/>
                  </a:lnTo>
                  <a:lnTo>
                    <a:pt x="754" y="190"/>
                  </a:lnTo>
                  <a:lnTo>
                    <a:pt x="729" y="203"/>
                  </a:lnTo>
                  <a:lnTo>
                    <a:pt x="701" y="215"/>
                  </a:lnTo>
                  <a:lnTo>
                    <a:pt x="673" y="227"/>
                  </a:lnTo>
                  <a:lnTo>
                    <a:pt x="652" y="182"/>
                  </a:lnTo>
                  <a:lnTo>
                    <a:pt x="632" y="142"/>
                  </a:lnTo>
                  <a:lnTo>
                    <a:pt x="612" y="101"/>
                  </a:lnTo>
                  <a:lnTo>
                    <a:pt x="588" y="69"/>
                  </a:lnTo>
                  <a:lnTo>
                    <a:pt x="559" y="40"/>
                  </a:lnTo>
                  <a:lnTo>
                    <a:pt x="523" y="20"/>
                  </a:lnTo>
                  <a:lnTo>
                    <a:pt x="478" y="4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65" y="28"/>
                  </a:lnTo>
                  <a:lnTo>
                    <a:pt x="122" y="65"/>
                  </a:lnTo>
                  <a:lnTo>
                    <a:pt x="166" y="113"/>
                  </a:lnTo>
                  <a:lnTo>
                    <a:pt x="207" y="166"/>
                  </a:lnTo>
                  <a:lnTo>
                    <a:pt x="239" y="227"/>
                  </a:lnTo>
                  <a:lnTo>
                    <a:pt x="267" y="292"/>
                  </a:lnTo>
                  <a:lnTo>
                    <a:pt x="296" y="353"/>
                  </a:lnTo>
                  <a:lnTo>
                    <a:pt x="324" y="418"/>
                  </a:lnTo>
                  <a:lnTo>
                    <a:pt x="320" y="422"/>
                  </a:lnTo>
                  <a:lnTo>
                    <a:pt x="304" y="430"/>
                  </a:lnTo>
                  <a:lnTo>
                    <a:pt x="288" y="438"/>
                  </a:lnTo>
                  <a:lnTo>
                    <a:pt x="271" y="450"/>
                  </a:lnTo>
                  <a:lnTo>
                    <a:pt x="255" y="463"/>
                  </a:lnTo>
                  <a:lnTo>
                    <a:pt x="247" y="471"/>
                  </a:lnTo>
                  <a:lnTo>
                    <a:pt x="251" y="479"/>
                  </a:lnTo>
                  <a:lnTo>
                    <a:pt x="271" y="483"/>
                  </a:lnTo>
                  <a:lnTo>
                    <a:pt x="60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252" y="2040"/>
              <a:ext cx="523" cy="500"/>
            </a:xfrm>
            <a:custGeom>
              <a:avLst/>
              <a:gdLst>
                <a:gd name="T0" fmla="*/ 523 w 523"/>
                <a:gd name="T1" fmla="*/ 337 h 500"/>
                <a:gd name="T2" fmla="*/ 515 w 523"/>
                <a:gd name="T3" fmla="*/ 293 h 500"/>
                <a:gd name="T4" fmla="*/ 499 w 523"/>
                <a:gd name="T5" fmla="*/ 248 h 500"/>
                <a:gd name="T6" fmla="*/ 474 w 523"/>
                <a:gd name="T7" fmla="*/ 203 h 500"/>
                <a:gd name="T8" fmla="*/ 442 w 523"/>
                <a:gd name="T9" fmla="*/ 159 h 500"/>
                <a:gd name="T10" fmla="*/ 409 w 523"/>
                <a:gd name="T11" fmla="*/ 114 h 500"/>
                <a:gd name="T12" fmla="*/ 377 w 523"/>
                <a:gd name="T13" fmla="*/ 73 h 500"/>
                <a:gd name="T14" fmla="*/ 349 w 523"/>
                <a:gd name="T15" fmla="*/ 37 h 500"/>
                <a:gd name="T16" fmla="*/ 324 w 523"/>
                <a:gd name="T17" fmla="*/ 0 h 500"/>
                <a:gd name="T18" fmla="*/ 146 w 523"/>
                <a:gd name="T19" fmla="*/ 102 h 500"/>
                <a:gd name="T20" fmla="*/ 0 w 523"/>
                <a:gd name="T21" fmla="*/ 187 h 500"/>
                <a:gd name="T22" fmla="*/ 186 w 523"/>
                <a:gd name="T23" fmla="*/ 500 h 500"/>
                <a:gd name="T24" fmla="*/ 186 w 523"/>
                <a:gd name="T25" fmla="*/ 500 h 500"/>
                <a:gd name="T26" fmla="*/ 223 w 523"/>
                <a:gd name="T27" fmla="*/ 500 h 500"/>
                <a:gd name="T28" fmla="*/ 259 w 523"/>
                <a:gd name="T29" fmla="*/ 500 h 500"/>
                <a:gd name="T30" fmla="*/ 296 w 523"/>
                <a:gd name="T31" fmla="*/ 500 h 500"/>
                <a:gd name="T32" fmla="*/ 332 w 523"/>
                <a:gd name="T33" fmla="*/ 500 h 500"/>
                <a:gd name="T34" fmla="*/ 365 w 523"/>
                <a:gd name="T35" fmla="*/ 496 h 500"/>
                <a:gd name="T36" fmla="*/ 397 w 523"/>
                <a:gd name="T37" fmla="*/ 488 h 500"/>
                <a:gd name="T38" fmla="*/ 430 w 523"/>
                <a:gd name="T39" fmla="*/ 471 h 500"/>
                <a:gd name="T40" fmla="*/ 462 w 523"/>
                <a:gd name="T41" fmla="*/ 451 h 500"/>
                <a:gd name="T42" fmla="*/ 490 w 523"/>
                <a:gd name="T43" fmla="*/ 423 h 500"/>
                <a:gd name="T44" fmla="*/ 511 w 523"/>
                <a:gd name="T45" fmla="*/ 394 h 500"/>
                <a:gd name="T46" fmla="*/ 519 w 523"/>
                <a:gd name="T47" fmla="*/ 366 h 500"/>
                <a:gd name="T48" fmla="*/ 523 w 523"/>
                <a:gd name="T49" fmla="*/ 337 h 5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3"/>
                <a:gd name="T76" fmla="*/ 0 h 500"/>
                <a:gd name="T77" fmla="*/ 523 w 523"/>
                <a:gd name="T78" fmla="*/ 500 h 5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3" h="500">
                  <a:moveTo>
                    <a:pt x="523" y="337"/>
                  </a:moveTo>
                  <a:lnTo>
                    <a:pt x="515" y="293"/>
                  </a:lnTo>
                  <a:lnTo>
                    <a:pt x="499" y="248"/>
                  </a:lnTo>
                  <a:lnTo>
                    <a:pt x="474" y="203"/>
                  </a:lnTo>
                  <a:lnTo>
                    <a:pt x="442" y="159"/>
                  </a:lnTo>
                  <a:lnTo>
                    <a:pt x="409" y="114"/>
                  </a:lnTo>
                  <a:lnTo>
                    <a:pt x="377" y="73"/>
                  </a:lnTo>
                  <a:lnTo>
                    <a:pt x="349" y="37"/>
                  </a:lnTo>
                  <a:lnTo>
                    <a:pt x="324" y="0"/>
                  </a:lnTo>
                  <a:lnTo>
                    <a:pt x="146" y="102"/>
                  </a:lnTo>
                  <a:lnTo>
                    <a:pt x="0" y="187"/>
                  </a:lnTo>
                  <a:lnTo>
                    <a:pt x="186" y="500"/>
                  </a:lnTo>
                  <a:lnTo>
                    <a:pt x="223" y="500"/>
                  </a:lnTo>
                  <a:lnTo>
                    <a:pt x="259" y="500"/>
                  </a:lnTo>
                  <a:lnTo>
                    <a:pt x="296" y="500"/>
                  </a:lnTo>
                  <a:lnTo>
                    <a:pt x="332" y="500"/>
                  </a:lnTo>
                  <a:lnTo>
                    <a:pt x="365" y="496"/>
                  </a:lnTo>
                  <a:lnTo>
                    <a:pt x="397" y="488"/>
                  </a:lnTo>
                  <a:lnTo>
                    <a:pt x="430" y="471"/>
                  </a:lnTo>
                  <a:lnTo>
                    <a:pt x="462" y="451"/>
                  </a:lnTo>
                  <a:lnTo>
                    <a:pt x="490" y="423"/>
                  </a:lnTo>
                  <a:lnTo>
                    <a:pt x="511" y="394"/>
                  </a:lnTo>
                  <a:lnTo>
                    <a:pt x="519" y="366"/>
                  </a:lnTo>
                  <a:lnTo>
                    <a:pt x="523" y="3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066" y="2499"/>
              <a:ext cx="717" cy="597"/>
            </a:xfrm>
            <a:custGeom>
              <a:avLst/>
              <a:gdLst>
                <a:gd name="T0" fmla="*/ 717 w 717"/>
                <a:gd name="T1" fmla="*/ 0 h 597"/>
                <a:gd name="T2" fmla="*/ 664 w 717"/>
                <a:gd name="T3" fmla="*/ 41 h 597"/>
                <a:gd name="T4" fmla="*/ 608 w 717"/>
                <a:gd name="T5" fmla="*/ 73 h 597"/>
                <a:gd name="T6" fmla="*/ 539 w 717"/>
                <a:gd name="T7" fmla="*/ 90 h 597"/>
                <a:gd name="T8" fmla="*/ 470 w 717"/>
                <a:gd name="T9" fmla="*/ 98 h 597"/>
                <a:gd name="T10" fmla="*/ 401 w 717"/>
                <a:gd name="T11" fmla="*/ 98 h 597"/>
                <a:gd name="T12" fmla="*/ 328 w 717"/>
                <a:gd name="T13" fmla="*/ 98 h 597"/>
                <a:gd name="T14" fmla="*/ 259 w 717"/>
                <a:gd name="T15" fmla="*/ 94 h 597"/>
                <a:gd name="T16" fmla="*/ 194 w 717"/>
                <a:gd name="T17" fmla="*/ 94 h 597"/>
                <a:gd name="T18" fmla="*/ 194 w 717"/>
                <a:gd name="T19" fmla="*/ 69 h 597"/>
                <a:gd name="T20" fmla="*/ 190 w 717"/>
                <a:gd name="T21" fmla="*/ 33 h 597"/>
                <a:gd name="T22" fmla="*/ 178 w 717"/>
                <a:gd name="T23" fmla="*/ 4 h 597"/>
                <a:gd name="T24" fmla="*/ 162 w 717"/>
                <a:gd name="T25" fmla="*/ 16 h 597"/>
                <a:gd name="T26" fmla="*/ 0 w 717"/>
                <a:gd name="T27" fmla="*/ 305 h 597"/>
                <a:gd name="T28" fmla="*/ 12 w 717"/>
                <a:gd name="T29" fmla="*/ 325 h 597"/>
                <a:gd name="T30" fmla="*/ 36 w 717"/>
                <a:gd name="T31" fmla="*/ 366 h 597"/>
                <a:gd name="T32" fmla="*/ 65 w 717"/>
                <a:gd name="T33" fmla="*/ 415 h 597"/>
                <a:gd name="T34" fmla="*/ 97 w 717"/>
                <a:gd name="T35" fmla="*/ 467 h 597"/>
                <a:gd name="T36" fmla="*/ 129 w 717"/>
                <a:gd name="T37" fmla="*/ 516 h 597"/>
                <a:gd name="T38" fmla="*/ 162 w 717"/>
                <a:gd name="T39" fmla="*/ 561 h 597"/>
                <a:gd name="T40" fmla="*/ 186 w 717"/>
                <a:gd name="T41" fmla="*/ 589 h 597"/>
                <a:gd name="T42" fmla="*/ 202 w 717"/>
                <a:gd name="T43" fmla="*/ 597 h 597"/>
                <a:gd name="T44" fmla="*/ 214 w 717"/>
                <a:gd name="T45" fmla="*/ 577 h 597"/>
                <a:gd name="T46" fmla="*/ 219 w 717"/>
                <a:gd name="T47" fmla="*/ 549 h 597"/>
                <a:gd name="T48" fmla="*/ 214 w 717"/>
                <a:gd name="T49" fmla="*/ 512 h 597"/>
                <a:gd name="T50" fmla="*/ 214 w 717"/>
                <a:gd name="T51" fmla="*/ 488 h 597"/>
                <a:gd name="T52" fmla="*/ 239 w 717"/>
                <a:gd name="T53" fmla="*/ 488 h 597"/>
                <a:gd name="T54" fmla="*/ 275 w 717"/>
                <a:gd name="T55" fmla="*/ 488 h 597"/>
                <a:gd name="T56" fmla="*/ 320 w 717"/>
                <a:gd name="T57" fmla="*/ 488 h 597"/>
                <a:gd name="T58" fmla="*/ 364 w 717"/>
                <a:gd name="T59" fmla="*/ 488 h 597"/>
                <a:gd name="T60" fmla="*/ 409 w 717"/>
                <a:gd name="T61" fmla="*/ 480 h 597"/>
                <a:gd name="T62" fmla="*/ 445 w 717"/>
                <a:gd name="T63" fmla="*/ 467 h 597"/>
                <a:gd name="T64" fmla="*/ 470 w 717"/>
                <a:gd name="T65" fmla="*/ 451 h 597"/>
                <a:gd name="T66" fmla="*/ 478 w 717"/>
                <a:gd name="T67" fmla="*/ 427 h 597"/>
                <a:gd name="T68" fmla="*/ 478 w 717"/>
                <a:gd name="T69" fmla="*/ 427 h 597"/>
                <a:gd name="T70" fmla="*/ 717 w 717"/>
                <a:gd name="T71" fmla="*/ 0 h 5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7"/>
                <a:gd name="T109" fmla="*/ 0 h 597"/>
                <a:gd name="T110" fmla="*/ 717 w 717"/>
                <a:gd name="T111" fmla="*/ 597 h 5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7" h="597">
                  <a:moveTo>
                    <a:pt x="717" y="0"/>
                  </a:moveTo>
                  <a:lnTo>
                    <a:pt x="664" y="41"/>
                  </a:lnTo>
                  <a:lnTo>
                    <a:pt x="608" y="73"/>
                  </a:lnTo>
                  <a:lnTo>
                    <a:pt x="539" y="90"/>
                  </a:lnTo>
                  <a:lnTo>
                    <a:pt x="470" y="98"/>
                  </a:lnTo>
                  <a:lnTo>
                    <a:pt x="401" y="98"/>
                  </a:lnTo>
                  <a:lnTo>
                    <a:pt x="328" y="98"/>
                  </a:lnTo>
                  <a:lnTo>
                    <a:pt x="259" y="94"/>
                  </a:lnTo>
                  <a:lnTo>
                    <a:pt x="194" y="94"/>
                  </a:lnTo>
                  <a:lnTo>
                    <a:pt x="194" y="69"/>
                  </a:lnTo>
                  <a:lnTo>
                    <a:pt x="190" y="33"/>
                  </a:lnTo>
                  <a:lnTo>
                    <a:pt x="178" y="4"/>
                  </a:lnTo>
                  <a:lnTo>
                    <a:pt x="162" y="16"/>
                  </a:lnTo>
                  <a:lnTo>
                    <a:pt x="0" y="305"/>
                  </a:lnTo>
                  <a:lnTo>
                    <a:pt x="12" y="325"/>
                  </a:lnTo>
                  <a:lnTo>
                    <a:pt x="36" y="366"/>
                  </a:lnTo>
                  <a:lnTo>
                    <a:pt x="65" y="415"/>
                  </a:lnTo>
                  <a:lnTo>
                    <a:pt x="97" y="467"/>
                  </a:lnTo>
                  <a:lnTo>
                    <a:pt x="129" y="516"/>
                  </a:lnTo>
                  <a:lnTo>
                    <a:pt x="162" y="561"/>
                  </a:lnTo>
                  <a:lnTo>
                    <a:pt x="186" y="589"/>
                  </a:lnTo>
                  <a:lnTo>
                    <a:pt x="202" y="597"/>
                  </a:lnTo>
                  <a:lnTo>
                    <a:pt x="214" y="577"/>
                  </a:lnTo>
                  <a:lnTo>
                    <a:pt x="219" y="549"/>
                  </a:lnTo>
                  <a:lnTo>
                    <a:pt x="214" y="512"/>
                  </a:lnTo>
                  <a:lnTo>
                    <a:pt x="214" y="488"/>
                  </a:lnTo>
                  <a:lnTo>
                    <a:pt x="239" y="488"/>
                  </a:lnTo>
                  <a:lnTo>
                    <a:pt x="275" y="488"/>
                  </a:lnTo>
                  <a:lnTo>
                    <a:pt x="320" y="488"/>
                  </a:lnTo>
                  <a:lnTo>
                    <a:pt x="364" y="488"/>
                  </a:lnTo>
                  <a:lnTo>
                    <a:pt x="409" y="480"/>
                  </a:lnTo>
                  <a:lnTo>
                    <a:pt x="445" y="467"/>
                  </a:lnTo>
                  <a:lnTo>
                    <a:pt x="470" y="451"/>
                  </a:lnTo>
                  <a:lnTo>
                    <a:pt x="478" y="427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509682" y="2571744"/>
            <a:ext cx="2744788" cy="4572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>
                <a:solidFill>
                  <a:schemeClr val="tx1"/>
                </a:solidFill>
              </a:rPr>
              <a:t>Plastik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024053" y="1447800"/>
            <a:ext cx="2744787" cy="4572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/>
              <a:t>Cam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447800" y="3657600"/>
            <a:ext cx="2705088" cy="414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>
                <a:solidFill>
                  <a:schemeClr val="tx1"/>
                </a:solidFill>
              </a:rPr>
              <a:t>Metal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679373" y="3657600"/>
            <a:ext cx="2744787" cy="4572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/>
              <a:t>Kauçuk ve Lastik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633653" y="2590800"/>
            <a:ext cx="274478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/>
              <a:t>Tekstil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903413" y="4876800"/>
            <a:ext cx="2749541" cy="481026"/>
          </a:xfrm>
          <a:prstGeom prst="rect">
            <a:avLst/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/>
              <a:t>Tahta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7328853" y="4876800"/>
            <a:ext cx="2744787" cy="4572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>
                <a:solidFill>
                  <a:schemeClr val="bg1"/>
                </a:solidFill>
              </a:rPr>
              <a:t>Bahçe Atıkları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432300" y="5765800"/>
            <a:ext cx="285908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r-TR" sz="2400" b="1" dirty="0"/>
              <a:t>Uygun Atık Yağlar</a:t>
            </a: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25" grpId="1" animBg="1"/>
      <p:bldP spid="26" grpId="2" animBg="1"/>
      <p:bldP spid="27" grpId="1" animBg="1"/>
      <p:bldP spid="28" grpId="1" animBg="1"/>
      <p:bldP spid="29" grpId="1" animBg="1"/>
      <p:bldP spid="30" grpId="1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07432" y="0"/>
            <a:ext cx="6720398" cy="8739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2800" cap="none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Kağıt Geri Dönüşümü</a:t>
            </a:r>
          </a:p>
        </p:txBody>
      </p:sp>
      <p:pic>
        <p:nvPicPr>
          <p:cNvPr id="8" name="Picture 5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760" y="1084295"/>
            <a:ext cx="5869290" cy="47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9_TF02895269" id="{38652497-0A46-4169-9E08-137D88467FD5}" vid="{F4EB4BDA-9798-40A1-AD41-3615AFCE58BF}"/>
    </a:ext>
  </a:extLst>
</a:theme>
</file>

<file path=ppt/theme/theme2.xml><?xml version="1.0" encoding="utf-8"?>
<a:theme xmlns:a="http://schemas.openxmlformats.org/drawingml/2006/main" name="Ofis Teması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40262f94-9f35-4ac3-9a90-690165a166b7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458</TotalTime>
  <Words>371</Words>
  <Application>Microsoft Office PowerPoint</Application>
  <PresentationFormat>Geniş ekran</PresentationFormat>
  <Paragraphs>88</Paragraphs>
  <Slides>27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Cambria</vt:lpstr>
      <vt:lpstr>Comic Sans MS</vt:lpstr>
      <vt:lpstr>Times New Roman</vt:lpstr>
      <vt:lpstr>Wingdings</vt:lpstr>
      <vt:lpstr>TF02895269</vt:lpstr>
      <vt:lpstr>PowerPoint Sunusu</vt:lpstr>
      <vt:lpstr>        Çevre Nedir?                 Çevre Kirliliği Nedir? </vt:lpstr>
      <vt:lpstr>PowerPoint Sunusu</vt:lpstr>
      <vt:lpstr>PowerPoint Sunusu</vt:lpstr>
      <vt:lpstr>PowerPoint Sunusu</vt:lpstr>
      <vt:lpstr>PowerPoint Sunusu</vt:lpstr>
      <vt:lpstr>Atık ve Çöp Arasındaki Fark Nedir?</vt:lpstr>
      <vt:lpstr>PowerPoint Sunusu</vt:lpstr>
      <vt:lpstr>Kağıt Geri Dönüşümü</vt:lpstr>
      <vt:lpstr>PowerPoint Sunusu</vt:lpstr>
      <vt:lpstr>Plastik Geri Dönüşümü</vt:lpstr>
      <vt:lpstr>PowerPoint Sunusu</vt:lpstr>
      <vt:lpstr>Cam Geri Dönüşümü</vt:lpstr>
      <vt:lpstr>PowerPoint Sunusu</vt:lpstr>
      <vt:lpstr>Metal Geri Dönüşümü</vt:lpstr>
      <vt:lpstr>PowerPoint Sunusu</vt:lpstr>
      <vt:lpstr>Organik Atıklar</vt:lpstr>
      <vt:lpstr>Atık Pil Geri Dönüşümü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ÇEVRE KAHRAMANI NASIL DAVRANMALIDIRIR?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dilek.erkan</dc:creator>
  <cp:lastModifiedBy>Ahmet</cp:lastModifiedBy>
  <cp:revision>45</cp:revision>
  <dcterms:created xsi:type="dcterms:W3CDTF">2019-01-21T12:11:13Z</dcterms:created>
  <dcterms:modified xsi:type="dcterms:W3CDTF">2020-11-01T21:34:19Z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